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tags/tag16.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tags/tag12.xml" ContentType="application/vnd.openxmlformats-officedocument.presentationml.tags+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tags/tag13.xml" ContentType="application/vnd.openxmlformats-officedocument.presentationml.tags+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tags/tag14.xml" ContentType="application/vnd.openxmlformats-officedocument.presentationml.tags+xml"/>
  <Override PartName="/ppt/notesSlides/notesSlide21.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diagrams/layout11.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tags/tag3.xml" ContentType="application/vnd.openxmlformats-officedocument.presentationml.tags+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tags/tag15.xml" ContentType="application/vnd.openxmlformats-officedocument.presentationml.tag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3" r:id="rId2"/>
    <p:sldMasterId id="2147483742" r:id="rId3"/>
  </p:sldMasterIdLst>
  <p:notesMasterIdLst>
    <p:notesMasterId r:id="rId30"/>
  </p:notesMasterIdLst>
  <p:handoutMasterIdLst>
    <p:handoutMasterId r:id="rId31"/>
  </p:handoutMasterIdLst>
  <p:sldIdLst>
    <p:sldId id="815" r:id="rId4"/>
    <p:sldId id="819" r:id="rId5"/>
    <p:sldId id="820" r:id="rId6"/>
    <p:sldId id="847" r:id="rId7"/>
    <p:sldId id="853" r:id="rId8"/>
    <p:sldId id="851" r:id="rId9"/>
    <p:sldId id="823" r:id="rId10"/>
    <p:sldId id="848" r:id="rId11"/>
    <p:sldId id="850" r:id="rId12"/>
    <p:sldId id="824" r:id="rId13"/>
    <p:sldId id="828" r:id="rId14"/>
    <p:sldId id="829" r:id="rId15"/>
    <p:sldId id="830" r:id="rId16"/>
    <p:sldId id="836" r:id="rId17"/>
    <p:sldId id="838" r:id="rId18"/>
    <p:sldId id="852" r:id="rId19"/>
    <p:sldId id="839" r:id="rId20"/>
    <p:sldId id="841" r:id="rId21"/>
    <p:sldId id="855" r:id="rId22"/>
    <p:sldId id="845" r:id="rId23"/>
    <p:sldId id="854" r:id="rId24"/>
    <p:sldId id="842" r:id="rId25"/>
    <p:sldId id="844" r:id="rId26"/>
    <p:sldId id="817" r:id="rId27"/>
    <p:sldId id="843" r:id="rId28"/>
    <p:sldId id="856" r:id="rId29"/>
  </p:sldIdLst>
  <p:sldSz cx="9144000" cy="6858000" type="screen4x3"/>
  <p:notesSz cx="7010400" cy="9296400"/>
  <p:embeddedFontLst>
    <p:embeddedFont>
      <p:font typeface="Calibri" pitchFamily="34" charset="0"/>
      <p:regular r:id="rId32"/>
      <p:bold r:id="rId33"/>
      <p:italic r:id="rId34"/>
      <p:boldItalic r:id="rId35"/>
    </p:embeddedFont>
    <p:embeddedFont>
      <p:font typeface="Wingdings 2" pitchFamily="18" charset="2"/>
      <p:regular r:id="rId36"/>
    </p:embeddedFont>
    <p:embeddedFont>
      <p:font typeface="Wingdings 3" pitchFamily="18" charset="2"/>
      <p:regular r:id="rId37"/>
    </p:embeddedFont>
    <p:embeddedFont>
      <p:font typeface="Lucida Grande"/>
      <p:regular r:id="rId38"/>
      <p:bold r:id="rId39"/>
    </p:embeddedFont>
  </p:embeddedFontLst>
  <p:custDataLst>
    <p:tags r:id="rId4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D4E75"/>
    <a:srgbClr val="F0F0F0"/>
    <a:srgbClr val="7FA9DA"/>
    <a:srgbClr val="80A9D9"/>
    <a:srgbClr val="000000"/>
    <a:srgbClr val="FFFFFF"/>
    <a:srgbClr val="EBF1DE"/>
    <a:srgbClr val="C6D9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79137" autoAdjust="0"/>
  </p:normalViewPr>
  <p:slideViewPr>
    <p:cSldViewPr>
      <p:cViewPr varScale="1">
        <p:scale>
          <a:sx n="67" d="100"/>
          <a:sy n="67" d="100"/>
        </p:scale>
        <p:origin x="-194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403750-3620-42F9-9C5A-26C163B6AC10}" type="doc">
      <dgm:prSet loTypeId="urn:microsoft.com/office/officeart/2009/3/layout/PlusandMinus" loCatId="relationship" qsTypeId="urn:microsoft.com/office/officeart/2005/8/quickstyle/3d3" qsCatId="3D" csTypeId="urn:microsoft.com/office/officeart/2005/8/colors/accent0_3" csCatId="mainScheme" phldr="1"/>
      <dgm:spPr/>
      <dgm:t>
        <a:bodyPr/>
        <a:lstStyle/>
        <a:p>
          <a:endParaRPr lang="en-US"/>
        </a:p>
      </dgm:t>
    </dgm:pt>
    <dgm:pt modelId="{6CD4D318-DF1C-4E97-8BD0-D744692B614F}">
      <dgm:prSet phldrT="[Text]"/>
      <dgm:spPr/>
      <dgm:t>
        <a:bodyPr/>
        <a:lstStyle/>
        <a:p>
          <a:r>
            <a:rPr lang="en-US" dirty="0"/>
            <a:t>What were the T-TESS strengths  and why? </a:t>
          </a:r>
        </a:p>
      </dgm:t>
    </dgm:pt>
    <dgm:pt modelId="{C46722DC-2452-45BA-8631-452780FF8BAB}" type="parTrans" cxnId="{20EB004A-5993-403F-B903-BD72652FB33B}">
      <dgm:prSet/>
      <dgm:spPr/>
      <dgm:t>
        <a:bodyPr/>
        <a:lstStyle/>
        <a:p>
          <a:endParaRPr lang="en-US"/>
        </a:p>
      </dgm:t>
    </dgm:pt>
    <dgm:pt modelId="{4F363802-C4FB-4151-8C5B-C085208AD4A2}" type="sibTrans" cxnId="{20EB004A-5993-403F-B903-BD72652FB33B}">
      <dgm:prSet/>
      <dgm:spPr/>
      <dgm:t>
        <a:bodyPr/>
        <a:lstStyle/>
        <a:p>
          <a:endParaRPr lang="en-US"/>
        </a:p>
      </dgm:t>
    </dgm:pt>
    <dgm:pt modelId="{E68D027B-A86E-4668-AE50-9FC1EDED84B9}">
      <dgm:prSet phldrT="[Text]"/>
      <dgm:spPr/>
      <dgm:t>
        <a:bodyPr/>
        <a:lstStyle/>
        <a:p>
          <a:r>
            <a:rPr lang="en-US" dirty="0"/>
            <a:t>Where might we improve T-TESS implementation? </a:t>
          </a:r>
        </a:p>
      </dgm:t>
    </dgm:pt>
    <dgm:pt modelId="{233B814C-5FF7-4BAA-A04E-DB50440EC2B9}" type="parTrans" cxnId="{85A72099-F61D-450A-886E-381456B7FA3D}">
      <dgm:prSet/>
      <dgm:spPr/>
      <dgm:t>
        <a:bodyPr/>
        <a:lstStyle/>
        <a:p>
          <a:endParaRPr lang="en-US"/>
        </a:p>
      </dgm:t>
    </dgm:pt>
    <dgm:pt modelId="{F7D0A91F-3C8C-4E4F-8DB9-1C29ECDFB980}" type="sibTrans" cxnId="{85A72099-F61D-450A-886E-381456B7FA3D}">
      <dgm:prSet/>
      <dgm:spPr/>
      <dgm:t>
        <a:bodyPr/>
        <a:lstStyle/>
        <a:p>
          <a:endParaRPr lang="en-US"/>
        </a:p>
      </dgm:t>
    </dgm:pt>
    <dgm:pt modelId="{B4F12045-E5A0-4BE6-BFA6-EDE85772FF0B}" type="pres">
      <dgm:prSet presAssocID="{38403750-3620-42F9-9C5A-26C163B6AC10}" presName="Name0" presStyleCnt="0">
        <dgm:presLayoutVars>
          <dgm:chMax val="2"/>
          <dgm:chPref val="2"/>
          <dgm:dir/>
          <dgm:animOne/>
          <dgm:resizeHandles val="exact"/>
        </dgm:presLayoutVars>
      </dgm:prSet>
      <dgm:spPr/>
      <dgm:t>
        <a:bodyPr/>
        <a:lstStyle/>
        <a:p>
          <a:endParaRPr lang="en-US"/>
        </a:p>
      </dgm:t>
    </dgm:pt>
    <dgm:pt modelId="{446B200B-3EF9-4FC9-A9C0-5D5F86F67539}" type="pres">
      <dgm:prSet presAssocID="{38403750-3620-42F9-9C5A-26C163B6AC10}" presName="Background" presStyleLbl="bgImgPlace1" presStyleIdx="0" presStyleCnt="1" custScaleY="93802"/>
      <dgm:spPr/>
    </dgm:pt>
    <dgm:pt modelId="{964A734C-10E5-4F7E-9C5C-FEFB43CA4A49}" type="pres">
      <dgm:prSet presAssocID="{38403750-3620-42F9-9C5A-26C163B6AC10}" presName="ParentText1" presStyleLbl="revTx" presStyleIdx="0" presStyleCnt="2">
        <dgm:presLayoutVars>
          <dgm:chMax val="0"/>
          <dgm:chPref val="0"/>
          <dgm:bulletEnabled val="1"/>
        </dgm:presLayoutVars>
      </dgm:prSet>
      <dgm:spPr/>
      <dgm:t>
        <a:bodyPr/>
        <a:lstStyle/>
        <a:p>
          <a:endParaRPr lang="en-US"/>
        </a:p>
      </dgm:t>
    </dgm:pt>
    <dgm:pt modelId="{40457F48-45B7-4A8A-9681-CBA1C2C2A4A5}" type="pres">
      <dgm:prSet presAssocID="{38403750-3620-42F9-9C5A-26C163B6AC10}" presName="ParentText2" presStyleLbl="revTx" presStyleIdx="1" presStyleCnt="2">
        <dgm:presLayoutVars>
          <dgm:chMax val="0"/>
          <dgm:chPref val="0"/>
          <dgm:bulletEnabled val="1"/>
        </dgm:presLayoutVars>
      </dgm:prSet>
      <dgm:spPr/>
      <dgm:t>
        <a:bodyPr/>
        <a:lstStyle/>
        <a:p>
          <a:endParaRPr lang="en-US"/>
        </a:p>
      </dgm:t>
    </dgm:pt>
    <dgm:pt modelId="{350EA15A-D29D-49AD-A4CC-3A8A33C8E34C}" type="pres">
      <dgm:prSet presAssocID="{38403750-3620-42F9-9C5A-26C163B6AC10}" presName="Plus" presStyleLbl="alignNode1" presStyleIdx="0" presStyleCnt="2"/>
      <dgm:spPr/>
    </dgm:pt>
    <dgm:pt modelId="{C63317AF-85EB-4F1C-BB92-9106DFCFC98F}" type="pres">
      <dgm:prSet presAssocID="{38403750-3620-42F9-9C5A-26C163B6AC10}" presName="Minus" presStyleLbl="alignNode1" presStyleIdx="1" presStyleCnt="2" custScaleY="173049" custLinFactNeighborX="1620" custLinFactNeighborY="-33774"/>
      <dgm:spPr>
        <a:prstGeom prst="triangle">
          <a:avLst/>
        </a:prstGeom>
      </dgm:spPr>
    </dgm:pt>
    <dgm:pt modelId="{D4D911F7-82AE-4A4D-B2C0-5208C8BDC3F9}" type="pres">
      <dgm:prSet presAssocID="{38403750-3620-42F9-9C5A-26C163B6AC10}" presName="Divider" presStyleLbl="parChTrans1D1" presStyleIdx="0" presStyleCnt="1"/>
      <dgm:spPr/>
    </dgm:pt>
  </dgm:ptLst>
  <dgm:cxnLst>
    <dgm:cxn modelId="{85A72099-F61D-450A-886E-381456B7FA3D}" srcId="{38403750-3620-42F9-9C5A-26C163B6AC10}" destId="{E68D027B-A86E-4668-AE50-9FC1EDED84B9}" srcOrd="1" destOrd="0" parTransId="{233B814C-5FF7-4BAA-A04E-DB50440EC2B9}" sibTransId="{F7D0A91F-3C8C-4E4F-8DB9-1C29ECDFB980}"/>
    <dgm:cxn modelId="{408E1E57-4B36-4069-9345-003BD10F3549}" type="presOf" srcId="{E68D027B-A86E-4668-AE50-9FC1EDED84B9}" destId="{40457F48-45B7-4A8A-9681-CBA1C2C2A4A5}" srcOrd="0" destOrd="0" presId="urn:microsoft.com/office/officeart/2009/3/layout/PlusandMinus"/>
    <dgm:cxn modelId="{E4ADE4C1-F92F-43E9-8921-B3EF78BBABA3}" type="presOf" srcId="{6CD4D318-DF1C-4E97-8BD0-D744692B614F}" destId="{964A734C-10E5-4F7E-9C5C-FEFB43CA4A49}" srcOrd="0" destOrd="0" presId="urn:microsoft.com/office/officeart/2009/3/layout/PlusandMinus"/>
    <dgm:cxn modelId="{53D27B74-38B1-4BB1-8B76-D9F6694BCEED}" type="presOf" srcId="{38403750-3620-42F9-9C5A-26C163B6AC10}" destId="{B4F12045-E5A0-4BE6-BFA6-EDE85772FF0B}" srcOrd="0" destOrd="0" presId="urn:microsoft.com/office/officeart/2009/3/layout/PlusandMinus"/>
    <dgm:cxn modelId="{20EB004A-5993-403F-B903-BD72652FB33B}" srcId="{38403750-3620-42F9-9C5A-26C163B6AC10}" destId="{6CD4D318-DF1C-4E97-8BD0-D744692B614F}" srcOrd="0" destOrd="0" parTransId="{C46722DC-2452-45BA-8631-452780FF8BAB}" sibTransId="{4F363802-C4FB-4151-8C5B-C085208AD4A2}"/>
    <dgm:cxn modelId="{0EDE31F1-CE33-4C95-AA8F-777227F5322A}" type="presParOf" srcId="{B4F12045-E5A0-4BE6-BFA6-EDE85772FF0B}" destId="{446B200B-3EF9-4FC9-A9C0-5D5F86F67539}" srcOrd="0" destOrd="0" presId="urn:microsoft.com/office/officeart/2009/3/layout/PlusandMinus"/>
    <dgm:cxn modelId="{DFF9F66F-D0EF-4885-AE78-0BAFF458FED1}" type="presParOf" srcId="{B4F12045-E5A0-4BE6-BFA6-EDE85772FF0B}" destId="{964A734C-10E5-4F7E-9C5C-FEFB43CA4A49}" srcOrd="1" destOrd="0" presId="urn:microsoft.com/office/officeart/2009/3/layout/PlusandMinus"/>
    <dgm:cxn modelId="{B056A3B4-2AB2-458B-85ED-E70DEB695303}" type="presParOf" srcId="{B4F12045-E5A0-4BE6-BFA6-EDE85772FF0B}" destId="{40457F48-45B7-4A8A-9681-CBA1C2C2A4A5}" srcOrd="2" destOrd="0" presId="urn:microsoft.com/office/officeart/2009/3/layout/PlusandMinus"/>
    <dgm:cxn modelId="{B2EA41AA-A346-440A-9B9C-150131408A5B}" type="presParOf" srcId="{B4F12045-E5A0-4BE6-BFA6-EDE85772FF0B}" destId="{350EA15A-D29D-49AD-A4CC-3A8A33C8E34C}" srcOrd="3" destOrd="0" presId="urn:microsoft.com/office/officeart/2009/3/layout/PlusandMinus"/>
    <dgm:cxn modelId="{715C2F31-4C53-434D-A1DD-012E596CD5FC}" type="presParOf" srcId="{B4F12045-E5A0-4BE6-BFA6-EDE85772FF0B}" destId="{C63317AF-85EB-4F1C-BB92-9106DFCFC98F}" srcOrd="4" destOrd="0" presId="urn:microsoft.com/office/officeart/2009/3/layout/PlusandMinus"/>
    <dgm:cxn modelId="{3C4F32AA-4E2C-4E83-A074-299B372CF41F}" type="presParOf" srcId="{B4F12045-E5A0-4BE6-BFA6-EDE85772FF0B}" destId="{D4D911F7-82AE-4A4D-B2C0-5208C8BDC3F9}" srcOrd="5" destOrd="0" presId="urn:microsoft.com/office/officeart/2009/3/layout/PlusandMinus"/>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E76341-1BA3-4B1C-BC3E-566B95EACBC3}" type="doc">
      <dgm:prSet loTypeId="urn:microsoft.com/office/officeart/2005/8/layout/radial6" loCatId="relationship" qsTypeId="urn:microsoft.com/office/officeart/2005/8/quickstyle/3d3" qsCatId="3D" csTypeId="urn:microsoft.com/office/officeart/2005/8/colors/accent0_3" csCatId="mainScheme" phldr="1"/>
      <dgm:spPr/>
      <dgm:t>
        <a:bodyPr/>
        <a:lstStyle/>
        <a:p>
          <a:endParaRPr lang="en-US"/>
        </a:p>
      </dgm:t>
    </dgm:pt>
    <dgm:pt modelId="{BB28C390-0D76-4247-B0DC-9C4C985509C9}">
      <dgm:prSet phldrT="[Text]"/>
      <dgm:spPr/>
      <dgm:t>
        <a:bodyPr/>
        <a:lstStyle/>
        <a:p>
          <a:r>
            <a:rPr lang="en-US" dirty="0"/>
            <a:t>Technology</a:t>
          </a:r>
        </a:p>
      </dgm:t>
    </dgm:pt>
    <dgm:pt modelId="{59434F1F-B702-4A59-BD96-5D9A684A614A}" type="parTrans" cxnId="{E5C0F69C-04FE-49AA-BD50-4B87AB9A8D22}">
      <dgm:prSet/>
      <dgm:spPr/>
      <dgm:t>
        <a:bodyPr/>
        <a:lstStyle/>
        <a:p>
          <a:endParaRPr lang="en-US"/>
        </a:p>
      </dgm:t>
    </dgm:pt>
    <dgm:pt modelId="{5D00DD79-56AD-4BCE-B9DF-C1E08457EB7B}" type="sibTrans" cxnId="{E5C0F69C-04FE-49AA-BD50-4B87AB9A8D22}">
      <dgm:prSet/>
      <dgm:spPr/>
      <dgm:t>
        <a:bodyPr/>
        <a:lstStyle/>
        <a:p>
          <a:endParaRPr lang="en-US"/>
        </a:p>
      </dgm:t>
    </dgm:pt>
    <dgm:pt modelId="{135A945B-A5B0-40EC-8AC8-8FC4F6568705}">
      <dgm:prSet phldrT="[Text]" custT="1"/>
      <dgm:spPr/>
      <dgm:t>
        <a:bodyPr/>
        <a:lstStyle/>
        <a:p>
          <a:r>
            <a:rPr lang="en-US" sz="1500" b="1" dirty="0"/>
            <a:t>Standards and Alignment</a:t>
          </a:r>
        </a:p>
      </dgm:t>
    </dgm:pt>
    <dgm:pt modelId="{E4DD4420-D604-4213-AFD7-62B12019DABE}" type="parTrans" cxnId="{A94C3B42-9C0D-4DBE-9A80-11ADC65F330F}">
      <dgm:prSet/>
      <dgm:spPr/>
      <dgm:t>
        <a:bodyPr/>
        <a:lstStyle/>
        <a:p>
          <a:endParaRPr lang="en-US"/>
        </a:p>
      </dgm:t>
    </dgm:pt>
    <dgm:pt modelId="{335CA259-AD5B-47C9-9CE8-BB84B978F4A3}" type="sibTrans" cxnId="{A94C3B42-9C0D-4DBE-9A80-11ADC65F330F}">
      <dgm:prSet/>
      <dgm:spPr/>
      <dgm:t>
        <a:bodyPr/>
        <a:lstStyle/>
        <a:p>
          <a:endParaRPr lang="en-US"/>
        </a:p>
      </dgm:t>
    </dgm:pt>
    <dgm:pt modelId="{6D298E3C-C0B4-45CB-BA49-970D91FA1996}">
      <dgm:prSet phldrT="[Text]" custT="1"/>
      <dgm:spPr/>
      <dgm:t>
        <a:bodyPr/>
        <a:lstStyle/>
        <a:p>
          <a:r>
            <a:rPr lang="en-US" sz="1500" b="1" dirty="0"/>
            <a:t>Activities</a:t>
          </a:r>
        </a:p>
      </dgm:t>
    </dgm:pt>
    <dgm:pt modelId="{A06C14E9-AEFA-4ED8-8A99-27F8BDF59B2B}" type="parTrans" cxnId="{F06A67DE-2B5C-4E39-9EA4-C8E01CFBCAAF}">
      <dgm:prSet/>
      <dgm:spPr/>
      <dgm:t>
        <a:bodyPr/>
        <a:lstStyle/>
        <a:p>
          <a:endParaRPr lang="en-US"/>
        </a:p>
      </dgm:t>
    </dgm:pt>
    <dgm:pt modelId="{0456415F-BB9A-4AA0-ADA4-987017193E5D}" type="sibTrans" cxnId="{F06A67DE-2B5C-4E39-9EA4-C8E01CFBCAAF}">
      <dgm:prSet/>
      <dgm:spPr/>
      <dgm:t>
        <a:bodyPr/>
        <a:lstStyle/>
        <a:p>
          <a:endParaRPr lang="en-US"/>
        </a:p>
      </dgm:t>
    </dgm:pt>
    <dgm:pt modelId="{B19BE5DD-EE86-47EB-9630-1DC02FC897F9}">
      <dgm:prSet phldrT="[Text]" custT="1"/>
      <dgm:spPr/>
      <dgm:t>
        <a:bodyPr/>
        <a:lstStyle/>
        <a:p>
          <a:r>
            <a:rPr lang="en-US" sz="1500" b="1" dirty="0"/>
            <a:t>Communication</a:t>
          </a:r>
        </a:p>
      </dgm:t>
    </dgm:pt>
    <dgm:pt modelId="{AE235256-FDEF-4E37-8792-5714F115645F}" type="parTrans" cxnId="{E554A480-F086-4B31-96A4-84E0AC8915F0}">
      <dgm:prSet/>
      <dgm:spPr/>
      <dgm:t>
        <a:bodyPr/>
        <a:lstStyle/>
        <a:p>
          <a:endParaRPr lang="en-US"/>
        </a:p>
      </dgm:t>
    </dgm:pt>
    <dgm:pt modelId="{13B394AE-9D75-4038-8C06-B75866B8135E}" type="sibTrans" cxnId="{E554A480-F086-4B31-96A4-84E0AC8915F0}">
      <dgm:prSet/>
      <dgm:spPr/>
      <dgm:t>
        <a:bodyPr/>
        <a:lstStyle/>
        <a:p>
          <a:endParaRPr lang="en-US"/>
        </a:p>
      </dgm:t>
    </dgm:pt>
    <dgm:pt modelId="{3A00DEFB-E537-4BE0-A018-4B739CF0B4BB}" type="pres">
      <dgm:prSet presAssocID="{F7E76341-1BA3-4B1C-BC3E-566B95EACBC3}" presName="Name0" presStyleCnt="0">
        <dgm:presLayoutVars>
          <dgm:chMax val="1"/>
          <dgm:dir/>
          <dgm:animLvl val="ctr"/>
          <dgm:resizeHandles val="exact"/>
        </dgm:presLayoutVars>
      </dgm:prSet>
      <dgm:spPr/>
      <dgm:t>
        <a:bodyPr/>
        <a:lstStyle/>
        <a:p>
          <a:endParaRPr lang="en-US"/>
        </a:p>
      </dgm:t>
    </dgm:pt>
    <dgm:pt modelId="{FEBBA082-8F0C-43AC-9363-89620DB67E30}" type="pres">
      <dgm:prSet presAssocID="{BB28C390-0D76-4247-B0DC-9C4C985509C9}" presName="centerShape" presStyleLbl="node0" presStyleIdx="0" presStyleCnt="1"/>
      <dgm:spPr/>
      <dgm:t>
        <a:bodyPr/>
        <a:lstStyle/>
        <a:p>
          <a:endParaRPr lang="en-US"/>
        </a:p>
      </dgm:t>
    </dgm:pt>
    <dgm:pt modelId="{7CE30F8B-56B2-4C13-87F3-7B2CAC214FE8}" type="pres">
      <dgm:prSet presAssocID="{135A945B-A5B0-40EC-8AC8-8FC4F6568705}" presName="node" presStyleLbl="node1" presStyleIdx="0" presStyleCnt="3" custScaleX="134685" custScaleY="135493">
        <dgm:presLayoutVars>
          <dgm:bulletEnabled val="1"/>
        </dgm:presLayoutVars>
      </dgm:prSet>
      <dgm:spPr/>
      <dgm:t>
        <a:bodyPr/>
        <a:lstStyle/>
        <a:p>
          <a:endParaRPr lang="en-US"/>
        </a:p>
      </dgm:t>
    </dgm:pt>
    <dgm:pt modelId="{1C932560-55BA-4DA3-AF8D-8B9E4264153E}" type="pres">
      <dgm:prSet presAssocID="{135A945B-A5B0-40EC-8AC8-8FC4F6568705}" presName="dummy" presStyleCnt="0"/>
      <dgm:spPr/>
    </dgm:pt>
    <dgm:pt modelId="{9CB5DB51-61FD-41F4-8A17-494A31EE498E}" type="pres">
      <dgm:prSet presAssocID="{335CA259-AD5B-47C9-9CE8-BB84B978F4A3}" presName="sibTrans" presStyleLbl="sibTrans2D1" presStyleIdx="0" presStyleCnt="3"/>
      <dgm:spPr/>
      <dgm:t>
        <a:bodyPr/>
        <a:lstStyle/>
        <a:p>
          <a:endParaRPr lang="en-US"/>
        </a:p>
      </dgm:t>
    </dgm:pt>
    <dgm:pt modelId="{044F1372-A3B2-46E4-959F-481E4FF68035}" type="pres">
      <dgm:prSet presAssocID="{6D298E3C-C0B4-45CB-BA49-970D91FA1996}" presName="node" presStyleLbl="node1" presStyleIdx="1" presStyleCnt="3" custScaleX="134685" custScaleY="135493">
        <dgm:presLayoutVars>
          <dgm:bulletEnabled val="1"/>
        </dgm:presLayoutVars>
      </dgm:prSet>
      <dgm:spPr/>
      <dgm:t>
        <a:bodyPr/>
        <a:lstStyle/>
        <a:p>
          <a:endParaRPr lang="en-US"/>
        </a:p>
      </dgm:t>
    </dgm:pt>
    <dgm:pt modelId="{72645B10-4C4D-44B1-B3BB-4F30963926AA}" type="pres">
      <dgm:prSet presAssocID="{6D298E3C-C0B4-45CB-BA49-970D91FA1996}" presName="dummy" presStyleCnt="0"/>
      <dgm:spPr/>
    </dgm:pt>
    <dgm:pt modelId="{99627B5B-EF50-4568-A474-0B2D815AFE1B}" type="pres">
      <dgm:prSet presAssocID="{0456415F-BB9A-4AA0-ADA4-987017193E5D}" presName="sibTrans" presStyleLbl="sibTrans2D1" presStyleIdx="1" presStyleCnt="3"/>
      <dgm:spPr/>
      <dgm:t>
        <a:bodyPr/>
        <a:lstStyle/>
        <a:p>
          <a:endParaRPr lang="en-US"/>
        </a:p>
      </dgm:t>
    </dgm:pt>
    <dgm:pt modelId="{5B1C7962-D928-4609-B2A1-41B9F92C3230}" type="pres">
      <dgm:prSet presAssocID="{B19BE5DD-EE86-47EB-9630-1DC02FC897F9}" presName="node" presStyleLbl="node1" presStyleIdx="2" presStyleCnt="3" custScaleX="134685" custScaleY="135493">
        <dgm:presLayoutVars>
          <dgm:bulletEnabled val="1"/>
        </dgm:presLayoutVars>
      </dgm:prSet>
      <dgm:spPr/>
      <dgm:t>
        <a:bodyPr/>
        <a:lstStyle/>
        <a:p>
          <a:endParaRPr lang="en-US"/>
        </a:p>
      </dgm:t>
    </dgm:pt>
    <dgm:pt modelId="{E88B45D4-3421-43F0-9758-DE0C9A26858A}" type="pres">
      <dgm:prSet presAssocID="{B19BE5DD-EE86-47EB-9630-1DC02FC897F9}" presName="dummy" presStyleCnt="0"/>
      <dgm:spPr/>
    </dgm:pt>
    <dgm:pt modelId="{3443073F-9B90-4178-B32A-FB02C404E2DB}" type="pres">
      <dgm:prSet presAssocID="{13B394AE-9D75-4038-8C06-B75866B8135E}" presName="sibTrans" presStyleLbl="sibTrans2D1" presStyleIdx="2" presStyleCnt="3"/>
      <dgm:spPr/>
      <dgm:t>
        <a:bodyPr/>
        <a:lstStyle/>
        <a:p>
          <a:endParaRPr lang="en-US"/>
        </a:p>
      </dgm:t>
    </dgm:pt>
  </dgm:ptLst>
  <dgm:cxnLst>
    <dgm:cxn modelId="{F47A0DA6-F38A-4248-ADEB-5C72DEC1E2B6}" type="presOf" srcId="{13B394AE-9D75-4038-8C06-B75866B8135E}" destId="{3443073F-9B90-4178-B32A-FB02C404E2DB}" srcOrd="0" destOrd="0" presId="urn:microsoft.com/office/officeart/2005/8/layout/radial6"/>
    <dgm:cxn modelId="{3EFD76FC-2109-4C96-AC88-5A2E8E290824}" type="presOf" srcId="{F7E76341-1BA3-4B1C-BC3E-566B95EACBC3}" destId="{3A00DEFB-E537-4BE0-A018-4B739CF0B4BB}" srcOrd="0" destOrd="0" presId="urn:microsoft.com/office/officeart/2005/8/layout/radial6"/>
    <dgm:cxn modelId="{E70DA2E1-7240-4711-BACB-E11C20359982}" type="presOf" srcId="{BB28C390-0D76-4247-B0DC-9C4C985509C9}" destId="{FEBBA082-8F0C-43AC-9363-89620DB67E30}" srcOrd="0" destOrd="0" presId="urn:microsoft.com/office/officeart/2005/8/layout/radial6"/>
    <dgm:cxn modelId="{F06A67DE-2B5C-4E39-9EA4-C8E01CFBCAAF}" srcId="{BB28C390-0D76-4247-B0DC-9C4C985509C9}" destId="{6D298E3C-C0B4-45CB-BA49-970D91FA1996}" srcOrd="1" destOrd="0" parTransId="{A06C14E9-AEFA-4ED8-8A99-27F8BDF59B2B}" sibTransId="{0456415F-BB9A-4AA0-ADA4-987017193E5D}"/>
    <dgm:cxn modelId="{1A60B557-150F-458C-8926-30B99AE4BFDF}" type="presOf" srcId="{6D298E3C-C0B4-45CB-BA49-970D91FA1996}" destId="{044F1372-A3B2-46E4-959F-481E4FF68035}" srcOrd="0" destOrd="0" presId="urn:microsoft.com/office/officeart/2005/8/layout/radial6"/>
    <dgm:cxn modelId="{DE664C5E-B87A-48B9-8509-DE7AAAE5076D}" type="presOf" srcId="{135A945B-A5B0-40EC-8AC8-8FC4F6568705}" destId="{7CE30F8B-56B2-4C13-87F3-7B2CAC214FE8}" srcOrd="0" destOrd="0" presId="urn:microsoft.com/office/officeart/2005/8/layout/radial6"/>
    <dgm:cxn modelId="{E554A480-F086-4B31-96A4-84E0AC8915F0}" srcId="{BB28C390-0D76-4247-B0DC-9C4C985509C9}" destId="{B19BE5DD-EE86-47EB-9630-1DC02FC897F9}" srcOrd="2" destOrd="0" parTransId="{AE235256-FDEF-4E37-8792-5714F115645F}" sibTransId="{13B394AE-9D75-4038-8C06-B75866B8135E}"/>
    <dgm:cxn modelId="{A94C3B42-9C0D-4DBE-9A80-11ADC65F330F}" srcId="{BB28C390-0D76-4247-B0DC-9C4C985509C9}" destId="{135A945B-A5B0-40EC-8AC8-8FC4F6568705}" srcOrd="0" destOrd="0" parTransId="{E4DD4420-D604-4213-AFD7-62B12019DABE}" sibTransId="{335CA259-AD5B-47C9-9CE8-BB84B978F4A3}"/>
    <dgm:cxn modelId="{6FD96B53-1702-4C2E-9086-5FBE6E4BF78C}" type="presOf" srcId="{0456415F-BB9A-4AA0-ADA4-987017193E5D}" destId="{99627B5B-EF50-4568-A474-0B2D815AFE1B}" srcOrd="0" destOrd="0" presId="urn:microsoft.com/office/officeart/2005/8/layout/radial6"/>
    <dgm:cxn modelId="{E5C0F69C-04FE-49AA-BD50-4B87AB9A8D22}" srcId="{F7E76341-1BA3-4B1C-BC3E-566B95EACBC3}" destId="{BB28C390-0D76-4247-B0DC-9C4C985509C9}" srcOrd="0" destOrd="0" parTransId="{59434F1F-B702-4A59-BD96-5D9A684A614A}" sibTransId="{5D00DD79-56AD-4BCE-B9DF-C1E08457EB7B}"/>
    <dgm:cxn modelId="{DC097B2F-2100-46B6-80B1-5D54FCCA952A}" type="presOf" srcId="{B19BE5DD-EE86-47EB-9630-1DC02FC897F9}" destId="{5B1C7962-D928-4609-B2A1-41B9F92C3230}" srcOrd="0" destOrd="0" presId="urn:microsoft.com/office/officeart/2005/8/layout/radial6"/>
    <dgm:cxn modelId="{7920D0D4-15D6-4B0D-8061-EA120AD13EDC}" type="presOf" srcId="{335CA259-AD5B-47C9-9CE8-BB84B978F4A3}" destId="{9CB5DB51-61FD-41F4-8A17-494A31EE498E}" srcOrd="0" destOrd="0" presId="urn:microsoft.com/office/officeart/2005/8/layout/radial6"/>
    <dgm:cxn modelId="{3333101B-1AF1-4B74-A354-8497A19F1127}" type="presParOf" srcId="{3A00DEFB-E537-4BE0-A018-4B739CF0B4BB}" destId="{FEBBA082-8F0C-43AC-9363-89620DB67E30}" srcOrd="0" destOrd="0" presId="urn:microsoft.com/office/officeart/2005/8/layout/radial6"/>
    <dgm:cxn modelId="{2B89050D-A894-4ED2-A086-FE4A15C2153E}" type="presParOf" srcId="{3A00DEFB-E537-4BE0-A018-4B739CF0B4BB}" destId="{7CE30F8B-56B2-4C13-87F3-7B2CAC214FE8}" srcOrd="1" destOrd="0" presId="urn:microsoft.com/office/officeart/2005/8/layout/radial6"/>
    <dgm:cxn modelId="{3905B4D0-94B6-4F32-882F-B9FADA22599D}" type="presParOf" srcId="{3A00DEFB-E537-4BE0-A018-4B739CF0B4BB}" destId="{1C932560-55BA-4DA3-AF8D-8B9E4264153E}" srcOrd="2" destOrd="0" presId="urn:microsoft.com/office/officeart/2005/8/layout/radial6"/>
    <dgm:cxn modelId="{90B1B143-ADBA-4DCC-98A1-1CDBF25C5949}" type="presParOf" srcId="{3A00DEFB-E537-4BE0-A018-4B739CF0B4BB}" destId="{9CB5DB51-61FD-41F4-8A17-494A31EE498E}" srcOrd="3" destOrd="0" presId="urn:microsoft.com/office/officeart/2005/8/layout/radial6"/>
    <dgm:cxn modelId="{E9CB03AE-137E-4184-BBDF-8277D4763866}" type="presParOf" srcId="{3A00DEFB-E537-4BE0-A018-4B739CF0B4BB}" destId="{044F1372-A3B2-46E4-959F-481E4FF68035}" srcOrd="4" destOrd="0" presId="urn:microsoft.com/office/officeart/2005/8/layout/radial6"/>
    <dgm:cxn modelId="{6934AF94-3C56-4AE6-880C-956DD873993C}" type="presParOf" srcId="{3A00DEFB-E537-4BE0-A018-4B739CF0B4BB}" destId="{72645B10-4C4D-44B1-B3BB-4F30963926AA}" srcOrd="5" destOrd="0" presId="urn:microsoft.com/office/officeart/2005/8/layout/radial6"/>
    <dgm:cxn modelId="{7E7EF578-3766-46B0-A497-786D808089A0}" type="presParOf" srcId="{3A00DEFB-E537-4BE0-A018-4B739CF0B4BB}" destId="{99627B5B-EF50-4568-A474-0B2D815AFE1B}" srcOrd="6" destOrd="0" presId="urn:microsoft.com/office/officeart/2005/8/layout/radial6"/>
    <dgm:cxn modelId="{C3171AFF-AFAA-4C72-8AEB-F0351EE44FFA}" type="presParOf" srcId="{3A00DEFB-E537-4BE0-A018-4B739CF0B4BB}" destId="{5B1C7962-D928-4609-B2A1-41B9F92C3230}" srcOrd="7" destOrd="0" presId="urn:microsoft.com/office/officeart/2005/8/layout/radial6"/>
    <dgm:cxn modelId="{0CE85952-F8BF-43C3-96A1-66ED17B40639}" type="presParOf" srcId="{3A00DEFB-E537-4BE0-A018-4B739CF0B4BB}" destId="{E88B45D4-3421-43F0-9758-DE0C9A26858A}" srcOrd="8" destOrd="0" presId="urn:microsoft.com/office/officeart/2005/8/layout/radial6"/>
    <dgm:cxn modelId="{835F61C4-407B-4881-8BF0-CC2D846DE4A2}" type="presParOf" srcId="{3A00DEFB-E537-4BE0-A018-4B739CF0B4BB}" destId="{3443073F-9B90-4178-B32A-FB02C404E2DB}"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E76341-1BA3-4B1C-BC3E-566B95EACBC3}" type="doc">
      <dgm:prSet loTypeId="urn:microsoft.com/office/officeart/2005/8/layout/radial6" loCatId="relationship" qsTypeId="urn:microsoft.com/office/officeart/2005/8/quickstyle/3d3" qsCatId="3D" csTypeId="urn:microsoft.com/office/officeart/2005/8/colors/accent0_3" csCatId="mainScheme" phldr="1"/>
      <dgm:spPr/>
      <dgm:t>
        <a:bodyPr/>
        <a:lstStyle/>
        <a:p>
          <a:endParaRPr lang="en-US"/>
        </a:p>
      </dgm:t>
    </dgm:pt>
    <dgm:pt modelId="{BB28C390-0D76-4247-B0DC-9C4C985509C9}">
      <dgm:prSet phldrT="[Text]"/>
      <dgm:spPr/>
      <dgm:t>
        <a:bodyPr/>
        <a:lstStyle/>
        <a:p>
          <a:r>
            <a:rPr lang="en-US" dirty="0"/>
            <a:t>Mastery of the Objective</a:t>
          </a:r>
        </a:p>
      </dgm:t>
    </dgm:pt>
    <dgm:pt modelId="{59434F1F-B702-4A59-BD96-5D9A684A614A}" type="parTrans" cxnId="{E5C0F69C-04FE-49AA-BD50-4B87AB9A8D22}">
      <dgm:prSet/>
      <dgm:spPr/>
      <dgm:t>
        <a:bodyPr/>
        <a:lstStyle/>
        <a:p>
          <a:endParaRPr lang="en-US"/>
        </a:p>
      </dgm:t>
    </dgm:pt>
    <dgm:pt modelId="{5D00DD79-56AD-4BCE-B9DF-C1E08457EB7B}" type="sibTrans" cxnId="{E5C0F69C-04FE-49AA-BD50-4B87AB9A8D22}">
      <dgm:prSet/>
      <dgm:spPr/>
      <dgm:t>
        <a:bodyPr/>
        <a:lstStyle/>
        <a:p>
          <a:endParaRPr lang="en-US"/>
        </a:p>
      </dgm:t>
    </dgm:pt>
    <dgm:pt modelId="{6D298E3C-C0B4-45CB-BA49-970D91FA1996}">
      <dgm:prSet phldrT="[Text]" custT="1"/>
      <dgm:spPr/>
      <dgm:t>
        <a:bodyPr/>
        <a:lstStyle/>
        <a:p>
          <a:r>
            <a:rPr lang="en-US" sz="1500" b="1" dirty="0"/>
            <a:t>Standards and Alignment </a:t>
          </a:r>
        </a:p>
      </dgm:t>
    </dgm:pt>
    <dgm:pt modelId="{A06C14E9-AEFA-4ED8-8A99-27F8BDF59B2B}" type="parTrans" cxnId="{F06A67DE-2B5C-4E39-9EA4-C8E01CFBCAAF}">
      <dgm:prSet/>
      <dgm:spPr/>
      <dgm:t>
        <a:bodyPr/>
        <a:lstStyle/>
        <a:p>
          <a:endParaRPr lang="en-US"/>
        </a:p>
      </dgm:t>
    </dgm:pt>
    <dgm:pt modelId="{0456415F-BB9A-4AA0-ADA4-987017193E5D}" type="sibTrans" cxnId="{F06A67DE-2B5C-4E39-9EA4-C8E01CFBCAAF}">
      <dgm:prSet/>
      <dgm:spPr/>
      <dgm:t>
        <a:bodyPr/>
        <a:lstStyle/>
        <a:p>
          <a:endParaRPr lang="en-US"/>
        </a:p>
      </dgm:t>
    </dgm:pt>
    <dgm:pt modelId="{B19BE5DD-EE86-47EB-9630-1DC02FC897F9}">
      <dgm:prSet phldrT="[Text]" custT="1"/>
      <dgm:spPr/>
      <dgm:t>
        <a:bodyPr/>
        <a:lstStyle/>
        <a:p>
          <a:r>
            <a:rPr lang="en-US" sz="1500" b="1" dirty="0"/>
            <a:t>Activities</a:t>
          </a:r>
        </a:p>
      </dgm:t>
    </dgm:pt>
    <dgm:pt modelId="{AE235256-FDEF-4E37-8792-5714F115645F}" type="parTrans" cxnId="{E554A480-F086-4B31-96A4-84E0AC8915F0}">
      <dgm:prSet/>
      <dgm:spPr/>
      <dgm:t>
        <a:bodyPr/>
        <a:lstStyle/>
        <a:p>
          <a:endParaRPr lang="en-US"/>
        </a:p>
      </dgm:t>
    </dgm:pt>
    <dgm:pt modelId="{13B394AE-9D75-4038-8C06-B75866B8135E}" type="sibTrans" cxnId="{E554A480-F086-4B31-96A4-84E0AC8915F0}">
      <dgm:prSet/>
      <dgm:spPr/>
      <dgm:t>
        <a:bodyPr/>
        <a:lstStyle/>
        <a:p>
          <a:endParaRPr lang="en-US"/>
        </a:p>
      </dgm:t>
    </dgm:pt>
    <dgm:pt modelId="{68CB2DD7-03AD-4412-82F9-D1E54C6A53DD}">
      <dgm:prSet phldrT="[Text]" custT="1"/>
      <dgm:spPr/>
      <dgm:t>
        <a:bodyPr/>
        <a:lstStyle/>
        <a:p>
          <a:r>
            <a:rPr lang="en-US" sz="1500" b="1" dirty="0"/>
            <a:t>Achieving Expectations</a:t>
          </a:r>
        </a:p>
      </dgm:t>
    </dgm:pt>
    <dgm:pt modelId="{DFF945E2-2329-4F01-AD42-9579A32D744A}" type="parTrans" cxnId="{F1B983EF-B46D-4D31-BAF0-245BF552180B}">
      <dgm:prSet/>
      <dgm:spPr/>
      <dgm:t>
        <a:bodyPr/>
        <a:lstStyle/>
        <a:p>
          <a:endParaRPr lang="en-US"/>
        </a:p>
      </dgm:t>
    </dgm:pt>
    <dgm:pt modelId="{CD9CF694-59A1-459B-8C41-9B16F4E278D5}" type="sibTrans" cxnId="{F1B983EF-B46D-4D31-BAF0-245BF552180B}">
      <dgm:prSet/>
      <dgm:spPr/>
      <dgm:t>
        <a:bodyPr/>
        <a:lstStyle/>
        <a:p>
          <a:endParaRPr lang="en-US"/>
        </a:p>
      </dgm:t>
    </dgm:pt>
    <dgm:pt modelId="{59957285-84B0-46D2-9CEE-6E5CEB3FDFCC}">
      <dgm:prSet phldrT="[Text]" custT="1"/>
      <dgm:spPr/>
      <dgm:t>
        <a:bodyPr/>
        <a:lstStyle/>
        <a:p>
          <a:r>
            <a:rPr lang="en-US" sz="1500" b="1" dirty="0"/>
            <a:t>Differentiation</a:t>
          </a:r>
        </a:p>
      </dgm:t>
    </dgm:pt>
    <dgm:pt modelId="{C2706085-61CA-42B9-9B07-30F4C3C66AB0}" type="parTrans" cxnId="{9CDC5A5A-D375-4EEA-B716-B2ECE5F3C47A}">
      <dgm:prSet/>
      <dgm:spPr/>
      <dgm:t>
        <a:bodyPr/>
        <a:lstStyle/>
        <a:p>
          <a:endParaRPr lang="en-US"/>
        </a:p>
      </dgm:t>
    </dgm:pt>
    <dgm:pt modelId="{AE595C28-A943-418A-AB52-E884B6BE5326}" type="sibTrans" cxnId="{9CDC5A5A-D375-4EEA-B716-B2ECE5F3C47A}">
      <dgm:prSet/>
      <dgm:spPr/>
      <dgm:t>
        <a:bodyPr/>
        <a:lstStyle/>
        <a:p>
          <a:endParaRPr lang="en-US"/>
        </a:p>
      </dgm:t>
    </dgm:pt>
    <dgm:pt modelId="{00D8D845-4DD7-4400-B8EB-A09D4A5B7400}">
      <dgm:prSet phldrT="[Text]" custT="1"/>
      <dgm:spPr/>
      <dgm:t>
        <a:bodyPr/>
        <a:lstStyle/>
        <a:p>
          <a:r>
            <a:rPr lang="en-US" sz="1500" b="1" dirty="0"/>
            <a:t>Classroom Environment Routines and Procedures</a:t>
          </a:r>
        </a:p>
      </dgm:t>
    </dgm:pt>
    <dgm:pt modelId="{1F11158A-DD34-40AD-A7EE-EF051BA381AF}" type="parTrans" cxnId="{F68A640C-F294-4B82-B13F-46C39425CA7D}">
      <dgm:prSet/>
      <dgm:spPr/>
      <dgm:t>
        <a:bodyPr/>
        <a:lstStyle/>
        <a:p>
          <a:endParaRPr lang="en-US"/>
        </a:p>
      </dgm:t>
    </dgm:pt>
    <dgm:pt modelId="{0CF5A3DD-A8C0-4CE8-BAF3-F3B1F10D5430}" type="sibTrans" cxnId="{F68A640C-F294-4B82-B13F-46C39425CA7D}">
      <dgm:prSet/>
      <dgm:spPr/>
      <dgm:t>
        <a:bodyPr/>
        <a:lstStyle/>
        <a:p>
          <a:endParaRPr lang="en-US"/>
        </a:p>
      </dgm:t>
    </dgm:pt>
    <dgm:pt modelId="{3A00DEFB-E537-4BE0-A018-4B739CF0B4BB}" type="pres">
      <dgm:prSet presAssocID="{F7E76341-1BA3-4B1C-BC3E-566B95EACBC3}" presName="Name0" presStyleCnt="0">
        <dgm:presLayoutVars>
          <dgm:chMax val="1"/>
          <dgm:dir/>
          <dgm:animLvl val="ctr"/>
          <dgm:resizeHandles val="exact"/>
        </dgm:presLayoutVars>
      </dgm:prSet>
      <dgm:spPr/>
      <dgm:t>
        <a:bodyPr/>
        <a:lstStyle/>
        <a:p>
          <a:endParaRPr lang="en-US"/>
        </a:p>
      </dgm:t>
    </dgm:pt>
    <dgm:pt modelId="{FEBBA082-8F0C-43AC-9363-89620DB67E30}" type="pres">
      <dgm:prSet presAssocID="{BB28C390-0D76-4247-B0DC-9C4C985509C9}" presName="centerShape" presStyleLbl="node0" presStyleIdx="0" presStyleCnt="1"/>
      <dgm:spPr/>
      <dgm:t>
        <a:bodyPr/>
        <a:lstStyle/>
        <a:p>
          <a:endParaRPr lang="en-US"/>
        </a:p>
      </dgm:t>
    </dgm:pt>
    <dgm:pt modelId="{044F1372-A3B2-46E4-959F-481E4FF68035}" type="pres">
      <dgm:prSet presAssocID="{6D298E3C-C0B4-45CB-BA49-970D91FA1996}" presName="node" presStyleLbl="node1" presStyleIdx="0" presStyleCnt="5" custScaleX="134685" custScaleY="135493">
        <dgm:presLayoutVars>
          <dgm:bulletEnabled val="1"/>
        </dgm:presLayoutVars>
      </dgm:prSet>
      <dgm:spPr/>
      <dgm:t>
        <a:bodyPr/>
        <a:lstStyle/>
        <a:p>
          <a:endParaRPr lang="en-US"/>
        </a:p>
      </dgm:t>
    </dgm:pt>
    <dgm:pt modelId="{72645B10-4C4D-44B1-B3BB-4F30963926AA}" type="pres">
      <dgm:prSet presAssocID="{6D298E3C-C0B4-45CB-BA49-970D91FA1996}" presName="dummy" presStyleCnt="0"/>
      <dgm:spPr/>
    </dgm:pt>
    <dgm:pt modelId="{99627B5B-EF50-4568-A474-0B2D815AFE1B}" type="pres">
      <dgm:prSet presAssocID="{0456415F-BB9A-4AA0-ADA4-987017193E5D}" presName="sibTrans" presStyleLbl="sibTrans2D1" presStyleIdx="0" presStyleCnt="5"/>
      <dgm:spPr/>
      <dgm:t>
        <a:bodyPr/>
        <a:lstStyle/>
        <a:p>
          <a:endParaRPr lang="en-US"/>
        </a:p>
      </dgm:t>
    </dgm:pt>
    <dgm:pt modelId="{5B1C7962-D928-4609-B2A1-41B9F92C3230}" type="pres">
      <dgm:prSet presAssocID="{B19BE5DD-EE86-47EB-9630-1DC02FC897F9}" presName="node" presStyleLbl="node1" presStyleIdx="1" presStyleCnt="5" custScaleX="130434" custScaleY="127193">
        <dgm:presLayoutVars>
          <dgm:bulletEnabled val="1"/>
        </dgm:presLayoutVars>
      </dgm:prSet>
      <dgm:spPr/>
      <dgm:t>
        <a:bodyPr/>
        <a:lstStyle/>
        <a:p>
          <a:endParaRPr lang="en-US"/>
        </a:p>
      </dgm:t>
    </dgm:pt>
    <dgm:pt modelId="{E88B45D4-3421-43F0-9758-DE0C9A26858A}" type="pres">
      <dgm:prSet presAssocID="{B19BE5DD-EE86-47EB-9630-1DC02FC897F9}" presName="dummy" presStyleCnt="0"/>
      <dgm:spPr/>
    </dgm:pt>
    <dgm:pt modelId="{3443073F-9B90-4178-B32A-FB02C404E2DB}" type="pres">
      <dgm:prSet presAssocID="{13B394AE-9D75-4038-8C06-B75866B8135E}" presName="sibTrans" presStyleLbl="sibTrans2D1" presStyleIdx="1" presStyleCnt="5"/>
      <dgm:spPr/>
      <dgm:t>
        <a:bodyPr/>
        <a:lstStyle/>
        <a:p>
          <a:endParaRPr lang="en-US"/>
        </a:p>
      </dgm:t>
    </dgm:pt>
    <dgm:pt modelId="{BB9A3109-EE42-4108-9DFD-9CD5ED80A732}" type="pres">
      <dgm:prSet presAssocID="{68CB2DD7-03AD-4412-82F9-D1E54C6A53DD}" presName="node" presStyleLbl="node1" presStyleIdx="2" presStyleCnt="5" custScaleX="132536" custScaleY="134412">
        <dgm:presLayoutVars>
          <dgm:bulletEnabled val="1"/>
        </dgm:presLayoutVars>
      </dgm:prSet>
      <dgm:spPr/>
      <dgm:t>
        <a:bodyPr/>
        <a:lstStyle/>
        <a:p>
          <a:endParaRPr lang="en-US"/>
        </a:p>
      </dgm:t>
    </dgm:pt>
    <dgm:pt modelId="{11AFB8DA-2B11-4094-8B5A-5BA1CB4B4C95}" type="pres">
      <dgm:prSet presAssocID="{68CB2DD7-03AD-4412-82F9-D1E54C6A53DD}" presName="dummy" presStyleCnt="0"/>
      <dgm:spPr/>
    </dgm:pt>
    <dgm:pt modelId="{4675379E-B9FA-4C3D-9EA9-904128C7DC64}" type="pres">
      <dgm:prSet presAssocID="{CD9CF694-59A1-459B-8C41-9B16F4E278D5}" presName="sibTrans" presStyleLbl="sibTrans2D1" presStyleIdx="2" presStyleCnt="5"/>
      <dgm:spPr/>
      <dgm:t>
        <a:bodyPr/>
        <a:lstStyle/>
        <a:p>
          <a:endParaRPr lang="en-US"/>
        </a:p>
      </dgm:t>
    </dgm:pt>
    <dgm:pt modelId="{9BBF215F-B60A-4617-ADF6-A4C311E8F388}" type="pres">
      <dgm:prSet presAssocID="{59957285-84B0-46D2-9CEE-6E5CEB3FDFCC}" presName="node" presStyleLbl="node1" presStyleIdx="3" presStyleCnt="5" custScaleX="139532" custScaleY="139005">
        <dgm:presLayoutVars>
          <dgm:bulletEnabled val="1"/>
        </dgm:presLayoutVars>
      </dgm:prSet>
      <dgm:spPr/>
      <dgm:t>
        <a:bodyPr/>
        <a:lstStyle/>
        <a:p>
          <a:endParaRPr lang="en-US"/>
        </a:p>
      </dgm:t>
    </dgm:pt>
    <dgm:pt modelId="{14934A5C-982C-42FA-AB10-DD1D61E10C0E}" type="pres">
      <dgm:prSet presAssocID="{59957285-84B0-46D2-9CEE-6E5CEB3FDFCC}" presName="dummy" presStyleCnt="0"/>
      <dgm:spPr/>
    </dgm:pt>
    <dgm:pt modelId="{7EADB96E-9F25-4E5F-A13A-BCF20A254FF0}" type="pres">
      <dgm:prSet presAssocID="{AE595C28-A943-418A-AB52-E884B6BE5326}" presName="sibTrans" presStyleLbl="sibTrans2D1" presStyleIdx="3" presStyleCnt="5"/>
      <dgm:spPr/>
      <dgm:t>
        <a:bodyPr/>
        <a:lstStyle/>
        <a:p>
          <a:endParaRPr lang="en-US"/>
        </a:p>
      </dgm:t>
    </dgm:pt>
    <dgm:pt modelId="{CAC303E9-BF73-4C69-A1F7-EC64F52E2125}" type="pres">
      <dgm:prSet presAssocID="{00D8D845-4DD7-4400-B8EB-A09D4A5B7400}" presName="node" presStyleLbl="node1" presStyleIdx="4" presStyleCnt="5" custScaleX="148877" custScaleY="145335">
        <dgm:presLayoutVars>
          <dgm:bulletEnabled val="1"/>
        </dgm:presLayoutVars>
      </dgm:prSet>
      <dgm:spPr/>
      <dgm:t>
        <a:bodyPr/>
        <a:lstStyle/>
        <a:p>
          <a:endParaRPr lang="en-US"/>
        </a:p>
      </dgm:t>
    </dgm:pt>
    <dgm:pt modelId="{5D2C89F1-232A-4D92-96FB-090F913AE06A}" type="pres">
      <dgm:prSet presAssocID="{00D8D845-4DD7-4400-B8EB-A09D4A5B7400}" presName="dummy" presStyleCnt="0"/>
      <dgm:spPr/>
    </dgm:pt>
    <dgm:pt modelId="{79150B5A-221B-45B3-B38D-94ED3265932B}" type="pres">
      <dgm:prSet presAssocID="{0CF5A3DD-A8C0-4CE8-BAF3-F3B1F10D5430}" presName="sibTrans" presStyleLbl="sibTrans2D1" presStyleIdx="4" presStyleCnt="5"/>
      <dgm:spPr/>
      <dgm:t>
        <a:bodyPr/>
        <a:lstStyle/>
        <a:p>
          <a:endParaRPr lang="en-US"/>
        </a:p>
      </dgm:t>
    </dgm:pt>
  </dgm:ptLst>
  <dgm:cxnLst>
    <dgm:cxn modelId="{F1B983EF-B46D-4D31-BAF0-245BF552180B}" srcId="{BB28C390-0D76-4247-B0DC-9C4C985509C9}" destId="{68CB2DD7-03AD-4412-82F9-D1E54C6A53DD}" srcOrd="2" destOrd="0" parTransId="{DFF945E2-2329-4F01-AD42-9579A32D744A}" sibTransId="{CD9CF694-59A1-459B-8C41-9B16F4E278D5}"/>
    <dgm:cxn modelId="{FD3F87EC-BB4F-4F7A-91FC-76CB17B96F05}" type="presOf" srcId="{AE595C28-A943-418A-AB52-E884B6BE5326}" destId="{7EADB96E-9F25-4E5F-A13A-BCF20A254FF0}" srcOrd="0" destOrd="0" presId="urn:microsoft.com/office/officeart/2005/8/layout/radial6"/>
    <dgm:cxn modelId="{F68A640C-F294-4B82-B13F-46C39425CA7D}" srcId="{BB28C390-0D76-4247-B0DC-9C4C985509C9}" destId="{00D8D845-4DD7-4400-B8EB-A09D4A5B7400}" srcOrd="4" destOrd="0" parTransId="{1F11158A-DD34-40AD-A7EE-EF051BA381AF}" sibTransId="{0CF5A3DD-A8C0-4CE8-BAF3-F3B1F10D5430}"/>
    <dgm:cxn modelId="{C13E70B6-A62D-4E32-933F-F6E63E1355D9}" type="presOf" srcId="{13B394AE-9D75-4038-8C06-B75866B8135E}" destId="{3443073F-9B90-4178-B32A-FB02C404E2DB}" srcOrd="0" destOrd="0" presId="urn:microsoft.com/office/officeart/2005/8/layout/radial6"/>
    <dgm:cxn modelId="{3561F86A-04E6-4825-BDE6-DC6BC648DFEB}" type="presOf" srcId="{F7E76341-1BA3-4B1C-BC3E-566B95EACBC3}" destId="{3A00DEFB-E537-4BE0-A018-4B739CF0B4BB}" srcOrd="0" destOrd="0" presId="urn:microsoft.com/office/officeart/2005/8/layout/radial6"/>
    <dgm:cxn modelId="{1D8F140F-70CE-4CBC-9F0B-46A78C1C0B94}" type="presOf" srcId="{BB28C390-0D76-4247-B0DC-9C4C985509C9}" destId="{FEBBA082-8F0C-43AC-9363-89620DB67E30}" srcOrd="0" destOrd="0" presId="urn:microsoft.com/office/officeart/2005/8/layout/radial6"/>
    <dgm:cxn modelId="{04AEE4C5-AD76-40C4-BD49-21896378CE7E}" type="presOf" srcId="{6D298E3C-C0B4-45CB-BA49-970D91FA1996}" destId="{044F1372-A3B2-46E4-959F-481E4FF68035}" srcOrd="0" destOrd="0" presId="urn:microsoft.com/office/officeart/2005/8/layout/radial6"/>
    <dgm:cxn modelId="{E554A480-F086-4B31-96A4-84E0AC8915F0}" srcId="{BB28C390-0D76-4247-B0DC-9C4C985509C9}" destId="{B19BE5DD-EE86-47EB-9630-1DC02FC897F9}" srcOrd="1" destOrd="0" parTransId="{AE235256-FDEF-4E37-8792-5714F115645F}" sibTransId="{13B394AE-9D75-4038-8C06-B75866B8135E}"/>
    <dgm:cxn modelId="{B0754EB2-479F-4D36-9B41-C39552B4D31F}" type="presOf" srcId="{00D8D845-4DD7-4400-B8EB-A09D4A5B7400}" destId="{CAC303E9-BF73-4C69-A1F7-EC64F52E2125}" srcOrd="0" destOrd="0" presId="urn:microsoft.com/office/officeart/2005/8/layout/radial6"/>
    <dgm:cxn modelId="{CC1AC7F1-76A5-4448-8B6A-CFB4FFCF25D2}" type="presOf" srcId="{B19BE5DD-EE86-47EB-9630-1DC02FC897F9}" destId="{5B1C7962-D928-4609-B2A1-41B9F92C3230}" srcOrd="0" destOrd="0" presId="urn:microsoft.com/office/officeart/2005/8/layout/radial6"/>
    <dgm:cxn modelId="{E5C0F69C-04FE-49AA-BD50-4B87AB9A8D22}" srcId="{F7E76341-1BA3-4B1C-BC3E-566B95EACBC3}" destId="{BB28C390-0D76-4247-B0DC-9C4C985509C9}" srcOrd="0" destOrd="0" parTransId="{59434F1F-B702-4A59-BD96-5D9A684A614A}" sibTransId="{5D00DD79-56AD-4BCE-B9DF-C1E08457EB7B}"/>
    <dgm:cxn modelId="{ACBABC9E-F5FB-4900-91B6-ADCB7BCA77B9}" type="presOf" srcId="{0CF5A3DD-A8C0-4CE8-BAF3-F3B1F10D5430}" destId="{79150B5A-221B-45B3-B38D-94ED3265932B}" srcOrd="0" destOrd="0" presId="urn:microsoft.com/office/officeart/2005/8/layout/radial6"/>
    <dgm:cxn modelId="{9CDC5A5A-D375-4EEA-B716-B2ECE5F3C47A}" srcId="{BB28C390-0D76-4247-B0DC-9C4C985509C9}" destId="{59957285-84B0-46D2-9CEE-6E5CEB3FDFCC}" srcOrd="3" destOrd="0" parTransId="{C2706085-61CA-42B9-9B07-30F4C3C66AB0}" sibTransId="{AE595C28-A943-418A-AB52-E884B6BE5326}"/>
    <dgm:cxn modelId="{F06A67DE-2B5C-4E39-9EA4-C8E01CFBCAAF}" srcId="{BB28C390-0D76-4247-B0DC-9C4C985509C9}" destId="{6D298E3C-C0B4-45CB-BA49-970D91FA1996}" srcOrd="0" destOrd="0" parTransId="{A06C14E9-AEFA-4ED8-8A99-27F8BDF59B2B}" sibTransId="{0456415F-BB9A-4AA0-ADA4-987017193E5D}"/>
    <dgm:cxn modelId="{FF1653B4-6D51-4D86-B421-FE12EDD34E1A}" type="presOf" srcId="{0456415F-BB9A-4AA0-ADA4-987017193E5D}" destId="{99627B5B-EF50-4568-A474-0B2D815AFE1B}" srcOrd="0" destOrd="0" presId="urn:microsoft.com/office/officeart/2005/8/layout/radial6"/>
    <dgm:cxn modelId="{A8EA8E28-DEB8-464B-9285-AC49E2C91EC6}" type="presOf" srcId="{CD9CF694-59A1-459B-8C41-9B16F4E278D5}" destId="{4675379E-B9FA-4C3D-9EA9-904128C7DC64}" srcOrd="0" destOrd="0" presId="urn:microsoft.com/office/officeart/2005/8/layout/radial6"/>
    <dgm:cxn modelId="{80AF1247-EDF8-4193-947F-FBB0DEFDFCF9}" type="presOf" srcId="{59957285-84B0-46D2-9CEE-6E5CEB3FDFCC}" destId="{9BBF215F-B60A-4617-ADF6-A4C311E8F388}" srcOrd="0" destOrd="0" presId="urn:microsoft.com/office/officeart/2005/8/layout/radial6"/>
    <dgm:cxn modelId="{D94AC853-D4E4-4C73-8939-983F2AF7CE07}" type="presOf" srcId="{68CB2DD7-03AD-4412-82F9-D1E54C6A53DD}" destId="{BB9A3109-EE42-4108-9DFD-9CD5ED80A732}" srcOrd="0" destOrd="0" presId="urn:microsoft.com/office/officeart/2005/8/layout/radial6"/>
    <dgm:cxn modelId="{D8587D9C-FE38-4496-9B1C-39E8B29F4442}" type="presParOf" srcId="{3A00DEFB-E537-4BE0-A018-4B739CF0B4BB}" destId="{FEBBA082-8F0C-43AC-9363-89620DB67E30}" srcOrd="0" destOrd="0" presId="urn:microsoft.com/office/officeart/2005/8/layout/radial6"/>
    <dgm:cxn modelId="{760AEBBD-2E07-467E-B24D-9403EE59DB76}" type="presParOf" srcId="{3A00DEFB-E537-4BE0-A018-4B739CF0B4BB}" destId="{044F1372-A3B2-46E4-959F-481E4FF68035}" srcOrd="1" destOrd="0" presId="urn:microsoft.com/office/officeart/2005/8/layout/radial6"/>
    <dgm:cxn modelId="{09E6B2A2-A8F2-4C31-B84A-FE7014739A6C}" type="presParOf" srcId="{3A00DEFB-E537-4BE0-A018-4B739CF0B4BB}" destId="{72645B10-4C4D-44B1-B3BB-4F30963926AA}" srcOrd="2" destOrd="0" presId="urn:microsoft.com/office/officeart/2005/8/layout/radial6"/>
    <dgm:cxn modelId="{CB9F1D6B-E190-4E80-9565-0236B9235AEC}" type="presParOf" srcId="{3A00DEFB-E537-4BE0-A018-4B739CF0B4BB}" destId="{99627B5B-EF50-4568-A474-0B2D815AFE1B}" srcOrd="3" destOrd="0" presId="urn:microsoft.com/office/officeart/2005/8/layout/radial6"/>
    <dgm:cxn modelId="{6F9DCBDC-F3DA-43E3-A9C8-232F3E5AE6C0}" type="presParOf" srcId="{3A00DEFB-E537-4BE0-A018-4B739CF0B4BB}" destId="{5B1C7962-D928-4609-B2A1-41B9F92C3230}" srcOrd="4" destOrd="0" presId="urn:microsoft.com/office/officeart/2005/8/layout/radial6"/>
    <dgm:cxn modelId="{B98B775D-16E3-4CB9-B62F-6E35A93860FC}" type="presParOf" srcId="{3A00DEFB-E537-4BE0-A018-4B739CF0B4BB}" destId="{E88B45D4-3421-43F0-9758-DE0C9A26858A}" srcOrd="5" destOrd="0" presId="urn:microsoft.com/office/officeart/2005/8/layout/radial6"/>
    <dgm:cxn modelId="{D4445C54-902A-4007-A777-77C46AC7D6C3}" type="presParOf" srcId="{3A00DEFB-E537-4BE0-A018-4B739CF0B4BB}" destId="{3443073F-9B90-4178-B32A-FB02C404E2DB}" srcOrd="6" destOrd="0" presId="urn:microsoft.com/office/officeart/2005/8/layout/radial6"/>
    <dgm:cxn modelId="{A572E299-661E-4CA3-A8DA-1A71DD51E635}" type="presParOf" srcId="{3A00DEFB-E537-4BE0-A018-4B739CF0B4BB}" destId="{BB9A3109-EE42-4108-9DFD-9CD5ED80A732}" srcOrd="7" destOrd="0" presId="urn:microsoft.com/office/officeart/2005/8/layout/radial6"/>
    <dgm:cxn modelId="{2E5ED43A-8B17-4A83-B02F-E965F9A57FAC}" type="presParOf" srcId="{3A00DEFB-E537-4BE0-A018-4B739CF0B4BB}" destId="{11AFB8DA-2B11-4094-8B5A-5BA1CB4B4C95}" srcOrd="8" destOrd="0" presId="urn:microsoft.com/office/officeart/2005/8/layout/radial6"/>
    <dgm:cxn modelId="{33EB90DE-E10C-40DC-B375-8F469B90FA3B}" type="presParOf" srcId="{3A00DEFB-E537-4BE0-A018-4B739CF0B4BB}" destId="{4675379E-B9FA-4C3D-9EA9-904128C7DC64}" srcOrd="9" destOrd="0" presId="urn:microsoft.com/office/officeart/2005/8/layout/radial6"/>
    <dgm:cxn modelId="{6F891813-EC15-4BFC-8BD3-5CDA8280C54E}" type="presParOf" srcId="{3A00DEFB-E537-4BE0-A018-4B739CF0B4BB}" destId="{9BBF215F-B60A-4617-ADF6-A4C311E8F388}" srcOrd="10" destOrd="0" presId="urn:microsoft.com/office/officeart/2005/8/layout/radial6"/>
    <dgm:cxn modelId="{AF0CBA4F-2A81-4CDC-B1FD-FF6FC41F7B43}" type="presParOf" srcId="{3A00DEFB-E537-4BE0-A018-4B739CF0B4BB}" destId="{14934A5C-982C-42FA-AB10-DD1D61E10C0E}" srcOrd="11" destOrd="0" presId="urn:microsoft.com/office/officeart/2005/8/layout/radial6"/>
    <dgm:cxn modelId="{E412251D-B160-4276-9657-7DC80A07A02F}" type="presParOf" srcId="{3A00DEFB-E537-4BE0-A018-4B739CF0B4BB}" destId="{7EADB96E-9F25-4E5F-A13A-BCF20A254FF0}" srcOrd="12" destOrd="0" presId="urn:microsoft.com/office/officeart/2005/8/layout/radial6"/>
    <dgm:cxn modelId="{25B93095-BD4C-4D5A-966B-BD02C5EAF684}" type="presParOf" srcId="{3A00DEFB-E537-4BE0-A018-4B739CF0B4BB}" destId="{CAC303E9-BF73-4C69-A1F7-EC64F52E2125}" srcOrd="13" destOrd="0" presId="urn:microsoft.com/office/officeart/2005/8/layout/radial6"/>
    <dgm:cxn modelId="{ED3D90DD-9413-47E4-A5FA-525BFA913E37}" type="presParOf" srcId="{3A00DEFB-E537-4BE0-A018-4B739CF0B4BB}" destId="{5D2C89F1-232A-4D92-96FB-090F913AE06A}" srcOrd="14" destOrd="0" presId="urn:microsoft.com/office/officeart/2005/8/layout/radial6"/>
    <dgm:cxn modelId="{EE6105EC-9BED-4775-B7C2-566C9386EB31}" type="presParOf" srcId="{3A00DEFB-E537-4BE0-A018-4B739CF0B4BB}" destId="{79150B5A-221B-45B3-B38D-94ED3265932B}" srcOrd="15"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82C258-964C-4CCE-BC3C-045A542B71F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n-US"/>
        </a:p>
      </dgm:t>
    </dgm:pt>
    <dgm:pt modelId="{7504D27D-B78B-4F82-90C0-FC11EBA346BF}">
      <dgm:prSet phldrT="[Text]"/>
      <dgm:spPr/>
      <dgm:t>
        <a:bodyPr/>
        <a:lstStyle/>
        <a:p>
          <a:r>
            <a:rPr lang="en-US" dirty="0"/>
            <a:t>Introduction </a:t>
          </a:r>
        </a:p>
      </dgm:t>
    </dgm:pt>
    <dgm:pt modelId="{5EF9F349-7F79-486C-8807-4204A231D328}" type="parTrans" cxnId="{AC913017-B7C4-4DD7-9699-69E8DFCC4FC6}">
      <dgm:prSet/>
      <dgm:spPr/>
      <dgm:t>
        <a:bodyPr/>
        <a:lstStyle/>
        <a:p>
          <a:endParaRPr lang="en-US"/>
        </a:p>
      </dgm:t>
    </dgm:pt>
    <dgm:pt modelId="{2F6F6A58-B206-4C75-8A58-253BF41A97E0}" type="sibTrans" cxnId="{AC913017-B7C4-4DD7-9699-69E8DFCC4FC6}">
      <dgm:prSet/>
      <dgm:spPr/>
      <dgm:t>
        <a:bodyPr/>
        <a:lstStyle/>
        <a:p>
          <a:endParaRPr lang="en-US"/>
        </a:p>
      </dgm:t>
    </dgm:pt>
    <dgm:pt modelId="{41BF4476-44E8-4931-80CE-7B005391F8E7}">
      <dgm:prSet phldrT="[Text]"/>
      <dgm:spPr/>
      <dgm:t>
        <a:bodyPr/>
        <a:lstStyle/>
        <a:p>
          <a:r>
            <a:rPr lang="en-US" dirty="0"/>
            <a:t>Greeting</a:t>
          </a:r>
        </a:p>
      </dgm:t>
    </dgm:pt>
    <dgm:pt modelId="{F13EA4A2-6664-48F4-8636-0E16531ABD92}" type="parTrans" cxnId="{5947DFBE-1A99-4E4E-BC32-D168D4E32988}">
      <dgm:prSet/>
      <dgm:spPr/>
      <dgm:t>
        <a:bodyPr/>
        <a:lstStyle/>
        <a:p>
          <a:endParaRPr lang="en-US"/>
        </a:p>
      </dgm:t>
    </dgm:pt>
    <dgm:pt modelId="{81CFBFAA-74B3-4953-82C0-89D1FBDA79E1}" type="sibTrans" cxnId="{5947DFBE-1A99-4E4E-BC32-D168D4E32988}">
      <dgm:prSet/>
      <dgm:spPr/>
      <dgm:t>
        <a:bodyPr/>
        <a:lstStyle/>
        <a:p>
          <a:endParaRPr lang="en-US"/>
        </a:p>
      </dgm:t>
    </dgm:pt>
    <dgm:pt modelId="{BA270466-6C5A-43D8-80C8-F53ECE839531}">
      <dgm:prSet phldrT="[Text]"/>
      <dgm:spPr/>
      <dgm:t>
        <a:bodyPr/>
        <a:lstStyle/>
        <a:p>
          <a:r>
            <a:rPr lang="en-US" dirty="0"/>
            <a:t>Review Conference Process</a:t>
          </a:r>
        </a:p>
      </dgm:t>
    </dgm:pt>
    <dgm:pt modelId="{6CB85586-76F6-440A-BACE-2C2CFAEE2B1D}" type="parTrans" cxnId="{A533EC4B-6AE5-4996-ABFC-CD28357EBA81}">
      <dgm:prSet/>
      <dgm:spPr/>
      <dgm:t>
        <a:bodyPr/>
        <a:lstStyle/>
        <a:p>
          <a:endParaRPr lang="en-US"/>
        </a:p>
      </dgm:t>
    </dgm:pt>
    <dgm:pt modelId="{127039CD-E6E4-42D6-8B5E-4794BBBCCE1A}" type="sibTrans" cxnId="{A533EC4B-6AE5-4996-ABFC-CD28357EBA81}">
      <dgm:prSet/>
      <dgm:spPr/>
      <dgm:t>
        <a:bodyPr/>
        <a:lstStyle/>
        <a:p>
          <a:endParaRPr lang="en-US"/>
        </a:p>
      </dgm:t>
    </dgm:pt>
    <dgm:pt modelId="{E0F9D8CC-8ADD-4F28-A963-8FBDF1C1438D}">
      <dgm:prSet phldrT="[Text]"/>
      <dgm:spPr/>
      <dgm:t>
        <a:bodyPr/>
        <a:lstStyle/>
        <a:p>
          <a:r>
            <a:rPr lang="en-US" dirty="0"/>
            <a:t>Reinforcement</a:t>
          </a:r>
        </a:p>
      </dgm:t>
    </dgm:pt>
    <dgm:pt modelId="{8459F82A-71D5-4535-A520-8E6B2891DD26}" type="parTrans" cxnId="{4F7EAE06-28CC-49DF-B317-D2A0F4804438}">
      <dgm:prSet/>
      <dgm:spPr/>
      <dgm:t>
        <a:bodyPr/>
        <a:lstStyle/>
        <a:p>
          <a:endParaRPr lang="en-US"/>
        </a:p>
      </dgm:t>
    </dgm:pt>
    <dgm:pt modelId="{A5BDE3E7-400B-4E43-89D1-A2292B82A82B}" type="sibTrans" cxnId="{4F7EAE06-28CC-49DF-B317-D2A0F4804438}">
      <dgm:prSet/>
      <dgm:spPr/>
      <dgm:t>
        <a:bodyPr/>
        <a:lstStyle/>
        <a:p>
          <a:endParaRPr lang="en-US"/>
        </a:p>
      </dgm:t>
    </dgm:pt>
    <dgm:pt modelId="{662A7715-FA44-478F-A15D-F1964BF19599}">
      <dgm:prSet phldrT="[Text]"/>
      <dgm:spPr/>
      <dgm:t>
        <a:bodyPr/>
        <a:lstStyle/>
        <a:p>
          <a:r>
            <a:rPr lang="en-US" dirty="0"/>
            <a:t>Reinforcement Area (Dimension)</a:t>
          </a:r>
        </a:p>
      </dgm:t>
    </dgm:pt>
    <dgm:pt modelId="{37604A0A-FC3E-4E0D-836D-ACEB1E8E3BAF}" type="parTrans" cxnId="{02999EA5-9DE5-4AEA-A8D4-207F410F3F46}">
      <dgm:prSet/>
      <dgm:spPr/>
      <dgm:t>
        <a:bodyPr/>
        <a:lstStyle/>
        <a:p>
          <a:endParaRPr lang="en-US"/>
        </a:p>
      </dgm:t>
    </dgm:pt>
    <dgm:pt modelId="{0966BB8F-30C8-4E98-B535-694B7EF27E16}" type="sibTrans" cxnId="{02999EA5-9DE5-4AEA-A8D4-207F410F3F46}">
      <dgm:prSet/>
      <dgm:spPr/>
      <dgm:t>
        <a:bodyPr/>
        <a:lstStyle/>
        <a:p>
          <a:endParaRPr lang="en-US"/>
        </a:p>
      </dgm:t>
    </dgm:pt>
    <dgm:pt modelId="{796B8C84-CB9F-46F4-AA12-F481E387DAC8}">
      <dgm:prSet phldrT="[Text]"/>
      <dgm:spPr/>
      <dgm:t>
        <a:bodyPr/>
        <a:lstStyle/>
        <a:p>
          <a:r>
            <a:rPr lang="en-US" dirty="0"/>
            <a:t>Self-Analysis and Follow-Up Questions</a:t>
          </a:r>
        </a:p>
      </dgm:t>
    </dgm:pt>
    <dgm:pt modelId="{7F8925DF-0F17-42F0-9EC8-FFFE35113473}" type="parTrans" cxnId="{5A316E01-5464-46FB-9149-090AE993E229}">
      <dgm:prSet/>
      <dgm:spPr/>
      <dgm:t>
        <a:bodyPr/>
        <a:lstStyle/>
        <a:p>
          <a:endParaRPr lang="en-US"/>
        </a:p>
      </dgm:t>
    </dgm:pt>
    <dgm:pt modelId="{FF629C6B-21BF-4248-A6CD-6123E3F7C01C}" type="sibTrans" cxnId="{5A316E01-5464-46FB-9149-090AE993E229}">
      <dgm:prSet/>
      <dgm:spPr/>
      <dgm:t>
        <a:bodyPr/>
        <a:lstStyle/>
        <a:p>
          <a:endParaRPr lang="en-US"/>
        </a:p>
      </dgm:t>
    </dgm:pt>
    <dgm:pt modelId="{C5D34472-8065-4C51-A19D-8A60663F98ED}">
      <dgm:prSet phldrT="[Text]"/>
      <dgm:spPr/>
      <dgm:t>
        <a:bodyPr/>
        <a:lstStyle/>
        <a:p>
          <a:r>
            <a:rPr lang="en-US" dirty="0"/>
            <a:t>Ask a general impression question about the lesson. </a:t>
          </a:r>
        </a:p>
      </dgm:t>
    </dgm:pt>
    <dgm:pt modelId="{6B1E4E46-2C57-4F46-B133-A4FFE75F26EB}" type="parTrans" cxnId="{3CE1F298-5642-414A-A3C3-FD03F0ED4A38}">
      <dgm:prSet/>
      <dgm:spPr/>
      <dgm:t>
        <a:bodyPr/>
        <a:lstStyle/>
        <a:p>
          <a:endParaRPr lang="en-US"/>
        </a:p>
      </dgm:t>
    </dgm:pt>
    <dgm:pt modelId="{82DEC1A8-F86A-4A53-AB49-2BEE148E89A3}" type="sibTrans" cxnId="{3CE1F298-5642-414A-A3C3-FD03F0ED4A38}">
      <dgm:prSet/>
      <dgm:spPr/>
      <dgm:t>
        <a:bodyPr/>
        <a:lstStyle/>
        <a:p>
          <a:endParaRPr lang="en-US"/>
        </a:p>
      </dgm:t>
    </dgm:pt>
    <dgm:pt modelId="{7809E614-42D3-40C1-B514-83BD4DCF4CCD}">
      <dgm:prSet phldrT="[Text]"/>
      <dgm:spPr/>
      <dgm:t>
        <a:bodyPr/>
        <a:lstStyle/>
        <a:p>
          <a:r>
            <a:rPr lang="en-US" dirty="0"/>
            <a:t>Refinement</a:t>
          </a:r>
        </a:p>
      </dgm:t>
    </dgm:pt>
    <dgm:pt modelId="{169A2C8A-6DE8-4540-9ED8-F08F30D98B42}" type="parTrans" cxnId="{CAFDB4F1-66A3-42C7-9099-FD06CBA02E37}">
      <dgm:prSet/>
      <dgm:spPr/>
      <dgm:t>
        <a:bodyPr/>
        <a:lstStyle/>
        <a:p>
          <a:endParaRPr lang="en-US"/>
        </a:p>
      </dgm:t>
    </dgm:pt>
    <dgm:pt modelId="{D417564C-5B1E-47BD-ADB9-81A050191A46}" type="sibTrans" cxnId="{CAFDB4F1-66A3-42C7-9099-FD06CBA02E37}">
      <dgm:prSet/>
      <dgm:spPr/>
      <dgm:t>
        <a:bodyPr/>
        <a:lstStyle/>
        <a:p>
          <a:endParaRPr lang="en-US"/>
        </a:p>
      </dgm:t>
    </dgm:pt>
    <dgm:pt modelId="{ED0BB081-959E-4D8C-B9B7-29B0A5889C42}">
      <dgm:prSet phldrT="[Text]"/>
      <dgm:spPr/>
      <dgm:t>
        <a:bodyPr/>
        <a:lstStyle/>
        <a:p>
          <a:r>
            <a:rPr lang="en-US" dirty="0"/>
            <a:t>Refinement Area (Dimension)</a:t>
          </a:r>
        </a:p>
      </dgm:t>
    </dgm:pt>
    <dgm:pt modelId="{EF3A2A94-23F3-44B7-80CF-51BCC66A8360}" type="parTrans" cxnId="{BB20C4A9-72A2-4AEF-8043-FB852CBA5D40}">
      <dgm:prSet/>
      <dgm:spPr/>
      <dgm:t>
        <a:bodyPr/>
        <a:lstStyle/>
        <a:p>
          <a:endParaRPr lang="en-US"/>
        </a:p>
      </dgm:t>
    </dgm:pt>
    <dgm:pt modelId="{CC1B457A-179F-4C28-9509-F8D8DB1A2310}" type="sibTrans" cxnId="{BB20C4A9-72A2-4AEF-8043-FB852CBA5D40}">
      <dgm:prSet/>
      <dgm:spPr/>
      <dgm:t>
        <a:bodyPr/>
        <a:lstStyle/>
        <a:p>
          <a:endParaRPr lang="en-US"/>
        </a:p>
      </dgm:t>
    </dgm:pt>
    <dgm:pt modelId="{34B20537-32A6-4212-9D16-BF8863FEC41B}">
      <dgm:prSet phldrT="[Text]"/>
      <dgm:spPr/>
      <dgm:t>
        <a:bodyPr/>
        <a:lstStyle/>
        <a:p>
          <a:r>
            <a:rPr lang="en-US" dirty="0"/>
            <a:t>Self-Analysis and Follow-Up Questions</a:t>
          </a:r>
        </a:p>
      </dgm:t>
    </dgm:pt>
    <dgm:pt modelId="{457F6E6B-364C-4850-880B-1BE2148F3A75}" type="parTrans" cxnId="{BAF07F05-9F88-4428-A765-B1EA1CE0C9E4}">
      <dgm:prSet/>
      <dgm:spPr/>
      <dgm:t>
        <a:bodyPr/>
        <a:lstStyle/>
        <a:p>
          <a:endParaRPr lang="en-US"/>
        </a:p>
      </dgm:t>
    </dgm:pt>
    <dgm:pt modelId="{055A38DD-F58B-4DBF-9548-9F8F501EC1E9}" type="sibTrans" cxnId="{BAF07F05-9F88-4428-A765-B1EA1CE0C9E4}">
      <dgm:prSet/>
      <dgm:spPr/>
      <dgm:t>
        <a:bodyPr/>
        <a:lstStyle/>
        <a:p>
          <a:endParaRPr lang="en-US"/>
        </a:p>
      </dgm:t>
    </dgm:pt>
    <dgm:pt modelId="{38AF5E35-B601-40F7-8F16-77461E511DB7}">
      <dgm:prSet phldrT="[Text]"/>
      <dgm:spPr/>
      <dgm:t>
        <a:bodyPr/>
        <a:lstStyle/>
        <a:p>
          <a:r>
            <a:rPr lang="en-US"/>
            <a:t>Share Evidence for Reinforcement</a:t>
          </a:r>
          <a:endParaRPr lang="en-US" dirty="0"/>
        </a:p>
      </dgm:t>
    </dgm:pt>
    <dgm:pt modelId="{E11A4794-B786-43C5-A9E4-BC38540B4B9C}" type="parTrans" cxnId="{FE4CBC88-0BCB-4FC2-9FB3-A8F751B7108A}">
      <dgm:prSet/>
      <dgm:spPr/>
      <dgm:t>
        <a:bodyPr/>
        <a:lstStyle/>
        <a:p>
          <a:endParaRPr lang="en-US"/>
        </a:p>
      </dgm:t>
    </dgm:pt>
    <dgm:pt modelId="{4E29B106-3FAE-42F0-8FD4-003278B8B095}" type="sibTrans" cxnId="{FE4CBC88-0BCB-4FC2-9FB3-A8F751B7108A}">
      <dgm:prSet/>
      <dgm:spPr/>
      <dgm:t>
        <a:bodyPr/>
        <a:lstStyle/>
        <a:p>
          <a:endParaRPr lang="en-US"/>
        </a:p>
      </dgm:t>
    </dgm:pt>
    <dgm:pt modelId="{63F4319C-CB2E-4B1F-B984-14C7BE5298BE}">
      <dgm:prSet phldrT="[Text]"/>
      <dgm:spPr/>
      <dgm:t>
        <a:bodyPr/>
        <a:lstStyle/>
        <a:p>
          <a:r>
            <a:rPr lang="en-US" dirty="0"/>
            <a:t>Share Evidence for Refinement </a:t>
          </a:r>
        </a:p>
      </dgm:t>
    </dgm:pt>
    <dgm:pt modelId="{C32D97FC-F426-4BC1-A3E6-0F20A99350F8}" type="parTrans" cxnId="{B0501C27-9D14-48D4-A9A2-477A702F446C}">
      <dgm:prSet/>
      <dgm:spPr/>
      <dgm:t>
        <a:bodyPr/>
        <a:lstStyle/>
        <a:p>
          <a:endParaRPr lang="en-US"/>
        </a:p>
      </dgm:t>
    </dgm:pt>
    <dgm:pt modelId="{54FA7374-6A7E-478F-B4FD-CBA51B6E53FC}" type="sibTrans" cxnId="{B0501C27-9D14-48D4-A9A2-477A702F446C}">
      <dgm:prSet/>
      <dgm:spPr/>
      <dgm:t>
        <a:bodyPr/>
        <a:lstStyle/>
        <a:p>
          <a:endParaRPr lang="en-US"/>
        </a:p>
      </dgm:t>
    </dgm:pt>
    <dgm:pt modelId="{28566E00-F398-48C3-8CAD-E630E3ACD93A}">
      <dgm:prSet phldrT="[Text]"/>
      <dgm:spPr/>
      <dgm:t>
        <a:bodyPr/>
        <a:lstStyle/>
        <a:p>
          <a:r>
            <a:rPr lang="en-US" dirty="0"/>
            <a:t>Share Recommendations</a:t>
          </a:r>
        </a:p>
      </dgm:t>
    </dgm:pt>
    <dgm:pt modelId="{42C5C117-079F-47D1-8BE8-0B505122C2F9}" type="parTrans" cxnId="{149F07C5-16BE-4555-81FD-E4C1214553AD}">
      <dgm:prSet/>
      <dgm:spPr/>
      <dgm:t>
        <a:bodyPr/>
        <a:lstStyle/>
        <a:p>
          <a:endParaRPr lang="en-US"/>
        </a:p>
      </dgm:t>
    </dgm:pt>
    <dgm:pt modelId="{35FC6294-69FE-4317-A99B-47B642C0C15B}" type="sibTrans" cxnId="{149F07C5-16BE-4555-81FD-E4C1214553AD}">
      <dgm:prSet/>
      <dgm:spPr/>
      <dgm:t>
        <a:bodyPr/>
        <a:lstStyle/>
        <a:p>
          <a:endParaRPr lang="en-US"/>
        </a:p>
      </dgm:t>
    </dgm:pt>
    <dgm:pt modelId="{6055AD82-717F-43C6-8C29-AC4F61B56230}">
      <dgm:prSet phldrT="[Text]"/>
      <dgm:spPr/>
      <dgm:t>
        <a:bodyPr/>
        <a:lstStyle/>
        <a:p>
          <a:r>
            <a:rPr lang="en-US" dirty="0"/>
            <a:t>Review Ratings </a:t>
          </a:r>
        </a:p>
      </dgm:t>
    </dgm:pt>
    <dgm:pt modelId="{91DB8F9C-ECAD-488E-9F4E-F6A4B318A9ED}" type="parTrans" cxnId="{076D3212-3B06-41D8-8B35-F9CFDBDFE034}">
      <dgm:prSet/>
      <dgm:spPr/>
      <dgm:t>
        <a:bodyPr/>
        <a:lstStyle/>
        <a:p>
          <a:endParaRPr lang="en-US"/>
        </a:p>
      </dgm:t>
    </dgm:pt>
    <dgm:pt modelId="{D089E5BD-EEB0-4822-BFC5-A7A70DEDC471}" type="sibTrans" cxnId="{076D3212-3B06-41D8-8B35-F9CFDBDFE034}">
      <dgm:prSet/>
      <dgm:spPr/>
      <dgm:t>
        <a:bodyPr/>
        <a:lstStyle/>
        <a:p>
          <a:endParaRPr lang="en-US"/>
        </a:p>
      </dgm:t>
    </dgm:pt>
    <dgm:pt modelId="{EC466EAB-196F-4F5B-A8C7-584AC33ED47E}">
      <dgm:prSet phldrT="[Text]"/>
      <dgm:spPr/>
      <dgm:t>
        <a:bodyPr/>
        <a:lstStyle/>
        <a:p>
          <a:r>
            <a:rPr lang="en-US" dirty="0"/>
            <a:t>Share Evidence for Ratings </a:t>
          </a:r>
        </a:p>
      </dgm:t>
    </dgm:pt>
    <dgm:pt modelId="{51BA3395-BC6E-43CB-9C93-2B019E13CD66}" type="parTrans" cxnId="{9FA8C194-616F-4FA9-9033-CF72C0F18038}">
      <dgm:prSet/>
      <dgm:spPr/>
      <dgm:t>
        <a:bodyPr/>
        <a:lstStyle/>
        <a:p>
          <a:endParaRPr lang="en-US"/>
        </a:p>
      </dgm:t>
    </dgm:pt>
    <dgm:pt modelId="{688A1146-20F6-457D-8758-845F84854E2F}" type="sibTrans" cxnId="{9FA8C194-616F-4FA9-9033-CF72C0F18038}">
      <dgm:prSet/>
      <dgm:spPr/>
      <dgm:t>
        <a:bodyPr/>
        <a:lstStyle/>
        <a:p>
          <a:endParaRPr lang="en-US"/>
        </a:p>
      </dgm:t>
    </dgm:pt>
    <dgm:pt modelId="{9B36E45F-F101-4DE2-A4F5-D64838AFF191}" type="pres">
      <dgm:prSet presAssocID="{BA82C258-964C-4CCE-BC3C-045A542B71F4}" presName="diagram" presStyleCnt="0">
        <dgm:presLayoutVars>
          <dgm:chPref val="1"/>
          <dgm:dir/>
          <dgm:animOne val="branch"/>
          <dgm:animLvl val="lvl"/>
          <dgm:resizeHandles/>
        </dgm:presLayoutVars>
      </dgm:prSet>
      <dgm:spPr/>
      <dgm:t>
        <a:bodyPr/>
        <a:lstStyle/>
        <a:p>
          <a:endParaRPr lang="en-US"/>
        </a:p>
      </dgm:t>
    </dgm:pt>
    <dgm:pt modelId="{9BDF2C3B-9D24-4F32-B9FB-F38264E84746}" type="pres">
      <dgm:prSet presAssocID="{7504D27D-B78B-4F82-90C0-FC11EBA346BF}" presName="root" presStyleCnt="0"/>
      <dgm:spPr/>
    </dgm:pt>
    <dgm:pt modelId="{F562EE4E-6E66-4422-8FFF-BE0AD1A01C44}" type="pres">
      <dgm:prSet presAssocID="{7504D27D-B78B-4F82-90C0-FC11EBA346BF}" presName="rootComposite" presStyleCnt="0"/>
      <dgm:spPr/>
    </dgm:pt>
    <dgm:pt modelId="{406310AE-668C-4EB6-8B35-862A19E45E16}" type="pres">
      <dgm:prSet presAssocID="{7504D27D-B78B-4F82-90C0-FC11EBA346BF}" presName="rootText" presStyleLbl="node1" presStyleIdx="0" presStyleCnt="4"/>
      <dgm:spPr/>
      <dgm:t>
        <a:bodyPr/>
        <a:lstStyle/>
        <a:p>
          <a:endParaRPr lang="en-US"/>
        </a:p>
      </dgm:t>
    </dgm:pt>
    <dgm:pt modelId="{5419F9B4-7A97-4531-83A0-AD90392379A3}" type="pres">
      <dgm:prSet presAssocID="{7504D27D-B78B-4F82-90C0-FC11EBA346BF}" presName="rootConnector" presStyleLbl="node1" presStyleIdx="0" presStyleCnt="4"/>
      <dgm:spPr/>
      <dgm:t>
        <a:bodyPr/>
        <a:lstStyle/>
        <a:p>
          <a:endParaRPr lang="en-US"/>
        </a:p>
      </dgm:t>
    </dgm:pt>
    <dgm:pt modelId="{FE11A601-0630-4D4D-8704-6E2970FED2A6}" type="pres">
      <dgm:prSet presAssocID="{7504D27D-B78B-4F82-90C0-FC11EBA346BF}" presName="childShape" presStyleCnt="0"/>
      <dgm:spPr/>
    </dgm:pt>
    <dgm:pt modelId="{488081A6-012F-468B-A769-61615495CF9E}" type="pres">
      <dgm:prSet presAssocID="{F13EA4A2-6664-48F4-8636-0E16531ABD92}" presName="Name13" presStyleLbl="parChTrans1D2" presStyleIdx="0" presStyleCnt="11"/>
      <dgm:spPr/>
      <dgm:t>
        <a:bodyPr/>
        <a:lstStyle/>
        <a:p>
          <a:endParaRPr lang="en-US"/>
        </a:p>
      </dgm:t>
    </dgm:pt>
    <dgm:pt modelId="{4753F095-ABC3-47CB-92B9-703EF4AE163A}" type="pres">
      <dgm:prSet presAssocID="{41BF4476-44E8-4931-80CE-7B005391F8E7}" presName="childText" presStyleLbl="bgAcc1" presStyleIdx="0" presStyleCnt="11">
        <dgm:presLayoutVars>
          <dgm:bulletEnabled val="1"/>
        </dgm:presLayoutVars>
      </dgm:prSet>
      <dgm:spPr/>
      <dgm:t>
        <a:bodyPr/>
        <a:lstStyle/>
        <a:p>
          <a:endParaRPr lang="en-US"/>
        </a:p>
      </dgm:t>
    </dgm:pt>
    <dgm:pt modelId="{E81202F4-5C4D-459E-ADFF-14DC3EA07AAE}" type="pres">
      <dgm:prSet presAssocID="{6CB85586-76F6-440A-BACE-2C2CFAEE2B1D}" presName="Name13" presStyleLbl="parChTrans1D2" presStyleIdx="1" presStyleCnt="11"/>
      <dgm:spPr/>
      <dgm:t>
        <a:bodyPr/>
        <a:lstStyle/>
        <a:p>
          <a:endParaRPr lang="en-US"/>
        </a:p>
      </dgm:t>
    </dgm:pt>
    <dgm:pt modelId="{A277503A-E852-4CBB-BEA6-1207506A3967}" type="pres">
      <dgm:prSet presAssocID="{BA270466-6C5A-43D8-80C8-F53ECE839531}" presName="childText" presStyleLbl="bgAcc1" presStyleIdx="1" presStyleCnt="11">
        <dgm:presLayoutVars>
          <dgm:bulletEnabled val="1"/>
        </dgm:presLayoutVars>
      </dgm:prSet>
      <dgm:spPr/>
      <dgm:t>
        <a:bodyPr/>
        <a:lstStyle/>
        <a:p>
          <a:endParaRPr lang="en-US"/>
        </a:p>
      </dgm:t>
    </dgm:pt>
    <dgm:pt modelId="{7C2A5087-40FC-42F1-B8D4-F343F75ED0AA}" type="pres">
      <dgm:prSet presAssocID="{6B1E4E46-2C57-4F46-B133-A4FFE75F26EB}" presName="Name13" presStyleLbl="parChTrans1D2" presStyleIdx="2" presStyleCnt="11"/>
      <dgm:spPr/>
      <dgm:t>
        <a:bodyPr/>
        <a:lstStyle/>
        <a:p>
          <a:endParaRPr lang="en-US"/>
        </a:p>
      </dgm:t>
    </dgm:pt>
    <dgm:pt modelId="{4B30D0CB-5154-487F-964A-3FFAB1729563}" type="pres">
      <dgm:prSet presAssocID="{C5D34472-8065-4C51-A19D-8A60663F98ED}" presName="childText" presStyleLbl="bgAcc1" presStyleIdx="2" presStyleCnt="11">
        <dgm:presLayoutVars>
          <dgm:bulletEnabled val="1"/>
        </dgm:presLayoutVars>
      </dgm:prSet>
      <dgm:spPr/>
      <dgm:t>
        <a:bodyPr/>
        <a:lstStyle/>
        <a:p>
          <a:endParaRPr lang="en-US"/>
        </a:p>
      </dgm:t>
    </dgm:pt>
    <dgm:pt modelId="{A83DD3C8-31ED-4215-BA5D-2BE7F6DB3BCB}" type="pres">
      <dgm:prSet presAssocID="{E0F9D8CC-8ADD-4F28-A963-8FBDF1C1438D}" presName="root" presStyleCnt="0"/>
      <dgm:spPr/>
    </dgm:pt>
    <dgm:pt modelId="{73ABC87C-541C-4C22-8D02-4AE6362F733F}" type="pres">
      <dgm:prSet presAssocID="{E0F9D8CC-8ADD-4F28-A963-8FBDF1C1438D}" presName="rootComposite" presStyleCnt="0"/>
      <dgm:spPr/>
    </dgm:pt>
    <dgm:pt modelId="{606E2CBB-4CD1-40E1-AED7-0662D1D3CC37}" type="pres">
      <dgm:prSet presAssocID="{E0F9D8CC-8ADD-4F28-A963-8FBDF1C1438D}" presName="rootText" presStyleLbl="node1" presStyleIdx="1" presStyleCnt="4"/>
      <dgm:spPr/>
      <dgm:t>
        <a:bodyPr/>
        <a:lstStyle/>
        <a:p>
          <a:endParaRPr lang="en-US"/>
        </a:p>
      </dgm:t>
    </dgm:pt>
    <dgm:pt modelId="{EC9D09E1-1415-49D5-B621-796FC72759CB}" type="pres">
      <dgm:prSet presAssocID="{E0F9D8CC-8ADD-4F28-A963-8FBDF1C1438D}" presName="rootConnector" presStyleLbl="node1" presStyleIdx="1" presStyleCnt="4"/>
      <dgm:spPr/>
      <dgm:t>
        <a:bodyPr/>
        <a:lstStyle/>
        <a:p>
          <a:endParaRPr lang="en-US"/>
        </a:p>
      </dgm:t>
    </dgm:pt>
    <dgm:pt modelId="{77DD7184-C601-46C5-BE8E-9795DF7F48CE}" type="pres">
      <dgm:prSet presAssocID="{E0F9D8CC-8ADD-4F28-A963-8FBDF1C1438D}" presName="childShape" presStyleCnt="0"/>
      <dgm:spPr/>
    </dgm:pt>
    <dgm:pt modelId="{EC94C911-6800-4EB8-B218-2A26C4180F03}" type="pres">
      <dgm:prSet presAssocID="{37604A0A-FC3E-4E0D-836D-ACEB1E8E3BAF}" presName="Name13" presStyleLbl="parChTrans1D2" presStyleIdx="3" presStyleCnt="11"/>
      <dgm:spPr/>
      <dgm:t>
        <a:bodyPr/>
        <a:lstStyle/>
        <a:p>
          <a:endParaRPr lang="en-US"/>
        </a:p>
      </dgm:t>
    </dgm:pt>
    <dgm:pt modelId="{B45F594A-6AFD-48A9-B898-068E165AD40F}" type="pres">
      <dgm:prSet presAssocID="{662A7715-FA44-478F-A15D-F1964BF19599}" presName="childText" presStyleLbl="bgAcc1" presStyleIdx="3" presStyleCnt="11">
        <dgm:presLayoutVars>
          <dgm:bulletEnabled val="1"/>
        </dgm:presLayoutVars>
      </dgm:prSet>
      <dgm:spPr/>
      <dgm:t>
        <a:bodyPr/>
        <a:lstStyle/>
        <a:p>
          <a:endParaRPr lang="en-US"/>
        </a:p>
      </dgm:t>
    </dgm:pt>
    <dgm:pt modelId="{3A7228FA-007B-4717-ABB2-194AF918E0E6}" type="pres">
      <dgm:prSet presAssocID="{7F8925DF-0F17-42F0-9EC8-FFFE35113473}" presName="Name13" presStyleLbl="parChTrans1D2" presStyleIdx="4" presStyleCnt="11"/>
      <dgm:spPr/>
      <dgm:t>
        <a:bodyPr/>
        <a:lstStyle/>
        <a:p>
          <a:endParaRPr lang="en-US"/>
        </a:p>
      </dgm:t>
    </dgm:pt>
    <dgm:pt modelId="{FCFCA8BA-82DD-4D7E-9676-16A0A7052D71}" type="pres">
      <dgm:prSet presAssocID="{796B8C84-CB9F-46F4-AA12-F481E387DAC8}" presName="childText" presStyleLbl="bgAcc1" presStyleIdx="4" presStyleCnt="11">
        <dgm:presLayoutVars>
          <dgm:bulletEnabled val="1"/>
        </dgm:presLayoutVars>
      </dgm:prSet>
      <dgm:spPr/>
      <dgm:t>
        <a:bodyPr/>
        <a:lstStyle/>
        <a:p>
          <a:endParaRPr lang="en-US"/>
        </a:p>
      </dgm:t>
    </dgm:pt>
    <dgm:pt modelId="{7E4A2962-F43F-479F-ABBF-E081D5851C28}" type="pres">
      <dgm:prSet presAssocID="{E11A4794-B786-43C5-A9E4-BC38540B4B9C}" presName="Name13" presStyleLbl="parChTrans1D2" presStyleIdx="5" presStyleCnt="11"/>
      <dgm:spPr/>
      <dgm:t>
        <a:bodyPr/>
        <a:lstStyle/>
        <a:p>
          <a:endParaRPr lang="en-US"/>
        </a:p>
      </dgm:t>
    </dgm:pt>
    <dgm:pt modelId="{98D3494D-91EA-4869-876C-7491C2CCC244}" type="pres">
      <dgm:prSet presAssocID="{38AF5E35-B601-40F7-8F16-77461E511DB7}" presName="childText" presStyleLbl="bgAcc1" presStyleIdx="5" presStyleCnt="11">
        <dgm:presLayoutVars>
          <dgm:bulletEnabled val="1"/>
        </dgm:presLayoutVars>
      </dgm:prSet>
      <dgm:spPr/>
      <dgm:t>
        <a:bodyPr/>
        <a:lstStyle/>
        <a:p>
          <a:endParaRPr lang="en-US"/>
        </a:p>
      </dgm:t>
    </dgm:pt>
    <dgm:pt modelId="{7938F460-EB94-480F-9BA7-0F2B59D499BC}" type="pres">
      <dgm:prSet presAssocID="{7809E614-42D3-40C1-B514-83BD4DCF4CCD}" presName="root" presStyleCnt="0"/>
      <dgm:spPr/>
    </dgm:pt>
    <dgm:pt modelId="{45B2250C-0FDC-4E6E-AC0B-93B86F3C322B}" type="pres">
      <dgm:prSet presAssocID="{7809E614-42D3-40C1-B514-83BD4DCF4CCD}" presName="rootComposite" presStyleCnt="0"/>
      <dgm:spPr/>
    </dgm:pt>
    <dgm:pt modelId="{3288F97A-A21A-4DD3-84C9-48F4E718532F}" type="pres">
      <dgm:prSet presAssocID="{7809E614-42D3-40C1-B514-83BD4DCF4CCD}" presName="rootText" presStyleLbl="node1" presStyleIdx="2" presStyleCnt="4"/>
      <dgm:spPr/>
      <dgm:t>
        <a:bodyPr/>
        <a:lstStyle/>
        <a:p>
          <a:endParaRPr lang="en-US"/>
        </a:p>
      </dgm:t>
    </dgm:pt>
    <dgm:pt modelId="{A08728B3-D8B4-4686-8CEE-BF5173D6FBF5}" type="pres">
      <dgm:prSet presAssocID="{7809E614-42D3-40C1-B514-83BD4DCF4CCD}" presName="rootConnector" presStyleLbl="node1" presStyleIdx="2" presStyleCnt="4"/>
      <dgm:spPr/>
      <dgm:t>
        <a:bodyPr/>
        <a:lstStyle/>
        <a:p>
          <a:endParaRPr lang="en-US"/>
        </a:p>
      </dgm:t>
    </dgm:pt>
    <dgm:pt modelId="{7733E11F-7F17-4343-BB25-2B2C2CA141FD}" type="pres">
      <dgm:prSet presAssocID="{7809E614-42D3-40C1-B514-83BD4DCF4CCD}" presName="childShape" presStyleCnt="0"/>
      <dgm:spPr/>
    </dgm:pt>
    <dgm:pt modelId="{14C4017F-6A36-411B-B8BB-C902A2F51D7D}" type="pres">
      <dgm:prSet presAssocID="{EF3A2A94-23F3-44B7-80CF-51BCC66A8360}" presName="Name13" presStyleLbl="parChTrans1D2" presStyleIdx="6" presStyleCnt="11"/>
      <dgm:spPr/>
      <dgm:t>
        <a:bodyPr/>
        <a:lstStyle/>
        <a:p>
          <a:endParaRPr lang="en-US"/>
        </a:p>
      </dgm:t>
    </dgm:pt>
    <dgm:pt modelId="{3E294E92-0501-4B9B-AEC6-8B2B5CD58017}" type="pres">
      <dgm:prSet presAssocID="{ED0BB081-959E-4D8C-B9B7-29B0A5889C42}" presName="childText" presStyleLbl="bgAcc1" presStyleIdx="6" presStyleCnt="11">
        <dgm:presLayoutVars>
          <dgm:bulletEnabled val="1"/>
        </dgm:presLayoutVars>
      </dgm:prSet>
      <dgm:spPr/>
      <dgm:t>
        <a:bodyPr/>
        <a:lstStyle/>
        <a:p>
          <a:endParaRPr lang="en-US"/>
        </a:p>
      </dgm:t>
    </dgm:pt>
    <dgm:pt modelId="{5FE15929-2963-4895-908C-A248360D80E8}" type="pres">
      <dgm:prSet presAssocID="{457F6E6B-364C-4850-880B-1BE2148F3A75}" presName="Name13" presStyleLbl="parChTrans1D2" presStyleIdx="7" presStyleCnt="11"/>
      <dgm:spPr/>
      <dgm:t>
        <a:bodyPr/>
        <a:lstStyle/>
        <a:p>
          <a:endParaRPr lang="en-US"/>
        </a:p>
      </dgm:t>
    </dgm:pt>
    <dgm:pt modelId="{75563E8A-01EF-4729-B562-B62662F3808F}" type="pres">
      <dgm:prSet presAssocID="{34B20537-32A6-4212-9D16-BF8863FEC41B}" presName="childText" presStyleLbl="bgAcc1" presStyleIdx="7" presStyleCnt="11">
        <dgm:presLayoutVars>
          <dgm:bulletEnabled val="1"/>
        </dgm:presLayoutVars>
      </dgm:prSet>
      <dgm:spPr/>
      <dgm:t>
        <a:bodyPr/>
        <a:lstStyle/>
        <a:p>
          <a:endParaRPr lang="en-US"/>
        </a:p>
      </dgm:t>
    </dgm:pt>
    <dgm:pt modelId="{00FF9727-07DD-4C56-8DD5-A4531639D50F}" type="pres">
      <dgm:prSet presAssocID="{C32D97FC-F426-4BC1-A3E6-0F20A99350F8}" presName="Name13" presStyleLbl="parChTrans1D2" presStyleIdx="8" presStyleCnt="11"/>
      <dgm:spPr/>
      <dgm:t>
        <a:bodyPr/>
        <a:lstStyle/>
        <a:p>
          <a:endParaRPr lang="en-US"/>
        </a:p>
      </dgm:t>
    </dgm:pt>
    <dgm:pt modelId="{95B6AE5B-6AFB-485A-B76A-5A48C7EFBAF6}" type="pres">
      <dgm:prSet presAssocID="{63F4319C-CB2E-4B1F-B984-14C7BE5298BE}" presName="childText" presStyleLbl="bgAcc1" presStyleIdx="8" presStyleCnt="11">
        <dgm:presLayoutVars>
          <dgm:bulletEnabled val="1"/>
        </dgm:presLayoutVars>
      </dgm:prSet>
      <dgm:spPr/>
      <dgm:t>
        <a:bodyPr/>
        <a:lstStyle/>
        <a:p>
          <a:endParaRPr lang="en-US"/>
        </a:p>
      </dgm:t>
    </dgm:pt>
    <dgm:pt modelId="{3E60B2D5-9303-4DD4-B092-AAB520F8856D}" type="pres">
      <dgm:prSet presAssocID="{42C5C117-079F-47D1-8BE8-0B505122C2F9}" presName="Name13" presStyleLbl="parChTrans1D2" presStyleIdx="9" presStyleCnt="11"/>
      <dgm:spPr/>
      <dgm:t>
        <a:bodyPr/>
        <a:lstStyle/>
        <a:p>
          <a:endParaRPr lang="en-US"/>
        </a:p>
      </dgm:t>
    </dgm:pt>
    <dgm:pt modelId="{8F7858A2-A5EC-4549-BF52-93F4AFACC382}" type="pres">
      <dgm:prSet presAssocID="{28566E00-F398-48C3-8CAD-E630E3ACD93A}" presName="childText" presStyleLbl="bgAcc1" presStyleIdx="9" presStyleCnt="11">
        <dgm:presLayoutVars>
          <dgm:bulletEnabled val="1"/>
        </dgm:presLayoutVars>
      </dgm:prSet>
      <dgm:spPr/>
      <dgm:t>
        <a:bodyPr/>
        <a:lstStyle/>
        <a:p>
          <a:endParaRPr lang="en-US"/>
        </a:p>
      </dgm:t>
    </dgm:pt>
    <dgm:pt modelId="{1E0AE743-B422-4C6E-A6DC-62169671829F}" type="pres">
      <dgm:prSet presAssocID="{6055AD82-717F-43C6-8C29-AC4F61B56230}" presName="root" presStyleCnt="0"/>
      <dgm:spPr/>
    </dgm:pt>
    <dgm:pt modelId="{0D865FA4-5DD1-4E5C-965D-CFCAF0EEE244}" type="pres">
      <dgm:prSet presAssocID="{6055AD82-717F-43C6-8C29-AC4F61B56230}" presName="rootComposite" presStyleCnt="0"/>
      <dgm:spPr/>
    </dgm:pt>
    <dgm:pt modelId="{35EE18CB-21C0-4BAE-AF3D-1D9E9B0A4DD8}" type="pres">
      <dgm:prSet presAssocID="{6055AD82-717F-43C6-8C29-AC4F61B56230}" presName="rootText" presStyleLbl="node1" presStyleIdx="3" presStyleCnt="4"/>
      <dgm:spPr/>
      <dgm:t>
        <a:bodyPr/>
        <a:lstStyle/>
        <a:p>
          <a:endParaRPr lang="en-US"/>
        </a:p>
      </dgm:t>
    </dgm:pt>
    <dgm:pt modelId="{02AC1D09-D847-415C-A23A-97899324C929}" type="pres">
      <dgm:prSet presAssocID="{6055AD82-717F-43C6-8C29-AC4F61B56230}" presName="rootConnector" presStyleLbl="node1" presStyleIdx="3" presStyleCnt="4"/>
      <dgm:spPr/>
      <dgm:t>
        <a:bodyPr/>
        <a:lstStyle/>
        <a:p>
          <a:endParaRPr lang="en-US"/>
        </a:p>
      </dgm:t>
    </dgm:pt>
    <dgm:pt modelId="{229FD0F7-B5D0-42CA-8F64-0DF0A05F777E}" type="pres">
      <dgm:prSet presAssocID="{6055AD82-717F-43C6-8C29-AC4F61B56230}" presName="childShape" presStyleCnt="0"/>
      <dgm:spPr/>
    </dgm:pt>
    <dgm:pt modelId="{9063BEBF-D9ED-4580-8AEE-1892B612D740}" type="pres">
      <dgm:prSet presAssocID="{51BA3395-BC6E-43CB-9C93-2B019E13CD66}" presName="Name13" presStyleLbl="parChTrans1D2" presStyleIdx="10" presStyleCnt="11"/>
      <dgm:spPr/>
      <dgm:t>
        <a:bodyPr/>
        <a:lstStyle/>
        <a:p>
          <a:endParaRPr lang="en-US"/>
        </a:p>
      </dgm:t>
    </dgm:pt>
    <dgm:pt modelId="{D96C11A6-1A04-43D8-A82E-F98674D20D35}" type="pres">
      <dgm:prSet presAssocID="{EC466EAB-196F-4F5B-A8C7-584AC33ED47E}" presName="childText" presStyleLbl="bgAcc1" presStyleIdx="10" presStyleCnt="11">
        <dgm:presLayoutVars>
          <dgm:bulletEnabled val="1"/>
        </dgm:presLayoutVars>
      </dgm:prSet>
      <dgm:spPr/>
      <dgm:t>
        <a:bodyPr/>
        <a:lstStyle/>
        <a:p>
          <a:endParaRPr lang="en-US"/>
        </a:p>
      </dgm:t>
    </dgm:pt>
  </dgm:ptLst>
  <dgm:cxnLst>
    <dgm:cxn modelId="{2C4682EE-46F8-4AE6-90D0-2E0CC1BB0E51}" type="presOf" srcId="{7809E614-42D3-40C1-B514-83BD4DCF4CCD}" destId="{A08728B3-D8B4-4686-8CEE-BF5173D6FBF5}" srcOrd="1" destOrd="0" presId="urn:microsoft.com/office/officeart/2005/8/layout/hierarchy3"/>
    <dgm:cxn modelId="{B5893B76-FC03-4FBD-83AC-81744426C0B6}" type="presOf" srcId="{51BA3395-BC6E-43CB-9C93-2B019E13CD66}" destId="{9063BEBF-D9ED-4580-8AEE-1892B612D740}" srcOrd="0" destOrd="0" presId="urn:microsoft.com/office/officeart/2005/8/layout/hierarchy3"/>
    <dgm:cxn modelId="{CAFDB4F1-66A3-42C7-9099-FD06CBA02E37}" srcId="{BA82C258-964C-4CCE-BC3C-045A542B71F4}" destId="{7809E614-42D3-40C1-B514-83BD4DCF4CCD}" srcOrd="2" destOrd="0" parTransId="{169A2C8A-6DE8-4540-9ED8-F08F30D98B42}" sibTransId="{D417564C-5B1E-47BD-ADB9-81A050191A46}"/>
    <dgm:cxn modelId="{9E547598-2048-4E98-89C4-FED7D95B6062}" type="presOf" srcId="{6B1E4E46-2C57-4F46-B133-A4FFE75F26EB}" destId="{7C2A5087-40FC-42F1-B8D4-F343F75ED0AA}" srcOrd="0" destOrd="0" presId="urn:microsoft.com/office/officeart/2005/8/layout/hierarchy3"/>
    <dgm:cxn modelId="{633A8602-773F-4148-8DC6-956336DF1474}" type="presOf" srcId="{E0F9D8CC-8ADD-4F28-A963-8FBDF1C1438D}" destId="{EC9D09E1-1415-49D5-B621-796FC72759CB}" srcOrd="1" destOrd="0" presId="urn:microsoft.com/office/officeart/2005/8/layout/hierarchy3"/>
    <dgm:cxn modelId="{7AC57F36-C88A-4123-AAB6-855B21711779}" type="presOf" srcId="{63F4319C-CB2E-4B1F-B984-14C7BE5298BE}" destId="{95B6AE5B-6AFB-485A-B76A-5A48C7EFBAF6}" srcOrd="0" destOrd="0" presId="urn:microsoft.com/office/officeart/2005/8/layout/hierarchy3"/>
    <dgm:cxn modelId="{2BE2393E-0251-4A50-9DAC-766149698794}" type="presOf" srcId="{7504D27D-B78B-4F82-90C0-FC11EBA346BF}" destId="{5419F9B4-7A97-4531-83A0-AD90392379A3}" srcOrd="1" destOrd="0" presId="urn:microsoft.com/office/officeart/2005/8/layout/hierarchy3"/>
    <dgm:cxn modelId="{4369EAE5-8B98-4EE9-BED1-FB75836E42C7}" type="presOf" srcId="{EF3A2A94-23F3-44B7-80CF-51BCC66A8360}" destId="{14C4017F-6A36-411B-B8BB-C902A2F51D7D}" srcOrd="0" destOrd="0" presId="urn:microsoft.com/office/officeart/2005/8/layout/hierarchy3"/>
    <dgm:cxn modelId="{3D493646-748E-4000-B5D1-B65E46D31889}" type="presOf" srcId="{BA82C258-964C-4CCE-BC3C-045A542B71F4}" destId="{9B36E45F-F101-4DE2-A4F5-D64838AFF191}" srcOrd="0" destOrd="0" presId="urn:microsoft.com/office/officeart/2005/8/layout/hierarchy3"/>
    <dgm:cxn modelId="{149F07C5-16BE-4555-81FD-E4C1214553AD}" srcId="{7809E614-42D3-40C1-B514-83BD4DCF4CCD}" destId="{28566E00-F398-48C3-8CAD-E630E3ACD93A}" srcOrd="3" destOrd="0" parTransId="{42C5C117-079F-47D1-8BE8-0B505122C2F9}" sibTransId="{35FC6294-69FE-4317-A99B-47B642C0C15B}"/>
    <dgm:cxn modelId="{076D3212-3B06-41D8-8B35-F9CFDBDFE034}" srcId="{BA82C258-964C-4CCE-BC3C-045A542B71F4}" destId="{6055AD82-717F-43C6-8C29-AC4F61B56230}" srcOrd="3" destOrd="0" parTransId="{91DB8F9C-ECAD-488E-9F4E-F6A4B318A9ED}" sibTransId="{D089E5BD-EEB0-4822-BFC5-A7A70DEDC471}"/>
    <dgm:cxn modelId="{BCEBAC17-6C9C-4200-819D-786568751A93}" type="presOf" srcId="{41BF4476-44E8-4931-80CE-7B005391F8E7}" destId="{4753F095-ABC3-47CB-92B9-703EF4AE163A}" srcOrd="0" destOrd="0" presId="urn:microsoft.com/office/officeart/2005/8/layout/hierarchy3"/>
    <dgm:cxn modelId="{BAF07F05-9F88-4428-A765-B1EA1CE0C9E4}" srcId="{7809E614-42D3-40C1-B514-83BD4DCF4CCD}" destId="{34B20537-32A6-4212-9D16-BF8863FEC41B}" srcOrd="1" destOrd="0" parTransId="{457F6E6B-364C-4850-880B-1BE2148F3A75}" sibTransId="{055A38DD-F58B-4DBF-9548-9F8F501EC1E9}"/>
    <dgm:cxn modelId="{F0992719-98B7-4FCF-A31A-23E0D8BFF7E6}" type="presOf" srcId="{662A7715-FA44-478F-A15D-F1964BF19599}" destId="{B45F594A-6AFD-48A9-B898-068E165AD40F}" srcOrd="0" destOrd="0" presId="urn:microsoft.com/office/officeart/2005/8/layout/hierarchy3"/>
    <dgm:cxn modelId="{6CFEAC4C-8282-4DFF-BB0E-BC81625EC2A1}" type="presOf" srcId="{7F8925DF-0F17-42F0-9EC8-FFFE35113473}" destId="{3A7228FA-007B-4717-ABB2-194AF918E0E6}" srcOrd="0" destOrd="0" presId="urn:microsoft.com/office/officeart/2005/8/layout/hierarchy3"/>
    <dgm:cxn modelId="{5947DFBE-1A99-4E4E-BC32-D168D4E32988}" srcId="{7504D27D-B78B-4F82-90C0-FC11EBA346BF}" destId="{41BF4476-44E8-4931-80CE-7B005391F8E7}" srcOrd="0" destOrd="0" parTransId="{F13EA4A2-6664-48F4-8636-0E16531ABD92}" sibTransId="{81CFBFAA-74B3-4953-82C0-89D1FBDA79E1}"/>
    <dgm:cxn modelId="{D36D9B0D-159A-41F4-A6E5-99C6CC42A571}" type="presOf" srcId="{28566E00-F398-48C3-8CAD-E630E3ACD93A}" destId="{8F7858A2-A5EC-4549-BF52-93F4AFACC382}" srcOrd="0" destOrd="0" presId="urn:microsoft.com/office/officeart/2005/8/layout/hierarchy3"/>
    <dgm:cxn modelId="{E2A1D701-3FF5-4335-BA8F-32E97981AAA1}" type="presOf" srcId="{C5D34472-8065-4C51-A19D-8A60663F98ED}" destId="{4B30D0CB-5154-487F-964A-3FFAB1729563}" srcOrd="0" destOrd="0" presId="urn:microsoft.com/office/officeart/2005/8/layout/hierarchy3"/>
    <dgm:cxn modelId="{AB07AB2D-7D34-4221-9D25-0F5A06E06B23}" type="presOf" srcId="{6CB85586-76F6-440A-BACE-2C2CFAEE2B1D}" destId="{E81202F4-5C4D-459E-ADFF-14DC3EA07AAE}" srcOrd="0" destOrd="0" presId="urn:microsoft.com/office/officeart/2005/8/layout/hierarchy3"/>
    <dgm:cxn modelId="{A28FEB13-7E04-43D2-9600-0BCC484D9C02}" type="presOf" srcId="{34B20537-32A6-4212-9D16-BF8863FEC41B}" destId="{75563E8A-01EF-4729-B562-B62662F3808F}" srcOrd="0" destOrd="0" presId="urn:microsoft.com/office/officeart/2005/8/layout/hierarchy3"/>
    <dgm:cxn modelId="{C5CE2595-70C1-4B5E-BC17-D9BFA6A78280}" type="presOf" srcId="{7504D27D-B78B-4F82-90C0-FC11EBA346BF}" destId="{406310AE-668C-4EB6-8B35-862A19E45E16}" srcOrd="0" destOrd="0" presId="urn:microsoft.com/office/officeart/2005/8/layout/hierarchy3"/>
    <dgm:cxn modelId="{02999EA5-9DE5-4AEA-A8D4-207F410F3F46}" srcId="{E0F9D8CC-8ADD-4F28-A963-8FBDF1C1438D}" destId="{662A7715-FA44-478F-A15D-F1964BF19599}" srcOrd="0" destOrd="0" parTransId="{37604A0A-FC3E-4E0D-836D-ACEB1E8E3BAF}" sibTransId="{0966BB8F-30C8-4E98-B535-694B7EF27E16}"/>
    <dgm:cxn modelId="{A533EC4B-6AE5-4996-ABFC-CD28357EBA81}" srcId="{7504D27D-B78B-4F82-90C0-FC11EBA346BF}" destId="{BA270466-6C5A-43D8-80C8-F53ECE839531}" srcOrd="1" destOrd="0" parTransId="{6CB85586-76F6-440A-BACE-2C2CFAEE2B1D}" sibTransId="{127039CD-E6E4-42D6-8B5E-4794BBBCCE1A}"/>
    <dgm:cxn modelId="{8F6A2A42-EE03-4D2D-BDB0-FE6F5326148D}" type="presOf" srcId="{ED0BB081-959E-4D8C-B9B7-29B0A5889C42}" destId="{3E294E92-0501-4B9B-AEC6-8B2B5CD58017}" srcOrd="0" destOrd="0" presId="urn:microsoft.com/office/officeart/2005/8/layout/hierarchy3"/>
    <dgm:cxn modelId="{4DB30CEF-6DC3-49EC-9AC2-E6539FACDCC1}" type="presOf" srcId="{38AF5E35-B601-40F7-8F16-77461E511DB7}" destId="{98D3494D-91EA-4869-876C-7491C2CCC244}" srcOrd="0" destOrd="0" presId="urn:microsoft.com/office/officeart/2005/8/layout/hierarchy3"/>
    <dgm:cxn modelId="{BB20C4A9-72A2-4AEF-8043-FB852CBA5D40}" srcId="{7809E614-42D3-40C1-B514-83BD4DCF4CCD}" destId="{ED0BB081-959E-4D8C-B9B7-29B0A5889C42}" srcOrd="0" destOrd="0" parTransId="{EF3A2A94-23F3-44B7-80CF-51BCC66A8360}" sibTransId="{CC1B457A-179F-4C28-9509-F8D8DB1A2310}"/>
    <dgm:cxn modelId="{FE4CBC88-0BCB-4FC2-9FB3-A8F751B7108A}" srcId="{E0F9D8CC-8ADD-4F28-A963-8FBDF1C1438D}" destId="{38AF5E35-B601-40F7-8F16-77461E511DB7}" srcOrd="2" destOrd="0" parTransId="{E11A4794-B786-43C5-A9E4-BC38540B4B9C}" sibTransId="{4E29B106-3FAE-42F0-8FD4-003278B8B095}"/>
    <dgm:cxn modelId="{E231107D-59C8-4E4D-8223-D7EA3ACE0B32}" type="presOf" srcId="{EC466EAB-196F-4F5B-A8C7-584AC33ED47E}" destId="{D96C11A6-1A04-43D8-A82E-F98674D20D35}" srcOrd="0" destOrd="0" presId="urn:microsoft.com/office/officeart/2005/8/layout/hierarchy3"/>
    <dgm:cxn modelId="{79461FDC-F5FC-4904-896C-8F471895275A}" type="presOf" srcId="{C32D97FC-F426-4BC1-A3E6-0F20A99350F8}" destId="{00FF9727-07DD-4C56-8DD5-A4531639D50F}" srcOrd="0" destOrd="0" presId="urn:microsoft.com/office/officeart/2005/8/layout/hierarchy3"/>
    <dgm:cxn modelId="{AC913017-B7C4-4DD7-9699-69E8DFCC4FC6}" srcId="{BA82C258-964C-4CCE-BC3C-045A542B71F4}" destId="{7504D27D-B78B-4F82-90C0-FC11EBA346BF}" srcOrd="0" destOrd="0" parTransId="{5EF9F349-7F79-486C-8807-4204A231D328}" sibTransId="{2F6F6A58-B206-4C75-8A58-253BF41A97E0}"/>
    <dgm:cxn modelId="{041F3774-4C8C-49B8-95EF-1E8C6E25C839}" type="presOf" srcId="{6055AD82-717F-43C6-8C29-AC4F61B56230}" destId="{02AC1D09-D847-415C-A23A-97899324C929}" srcOrd="1" destOrd="0" presId="urn:microsoft.com/office/officeart/2005/8/layout/hierarchy3"/>
    <dgm:cxn modelId="{BB55E501-C6CD-4415-970F-2ABEAB470FE9}" type="presOf" srcId="{E11A4794-B786-43C5-A9E4-BC38540B4B9C}" destId="{7E4A2962-F43F-479F-ABBF-E081D5851C28}" srcOrd="0" destOrd="0" presId="urn:microsoft.com/office/officeart/2005/8/layout/hierarchy3"/>
    <dgm:cxn modelId="{B0501C27-9D14-48D4-A9A2-477A702F446C}" srcId="{7809E614-42D3-40C1-B514-83BD4DCF4CCD}" destId="{63F4319C-CB2E-4B1F-B984-14C7BE5298BE}" srcOrd="2" destOrd="0" parTransId="{C32D97FC-F426-4BC1-A3E6-0F20A99350F8}" sibTransId="{54FA7374-6A7E-478F-B4FD-CBA51B6E53FC}"/>
    <dgm:cxn modelId="{C925F4D7-66A7-47D4-964D-2A6A7F1B0914}" type="presOf" srcId="{F13EA4A2-6664-48F4-8636-0E16531ABD92}" destId="{488081A6-012F-468B-A769-61615495CF9E}" srcOrd="0" destOrd="0" presId="urn:microsoft.com/office/officeart/2005/8/layout/hierarchy3"/>
    <dgm:cxn modelId="{ED4CEDD6-F1DB-429C-9415-81D57ECE64EF}" type="presOf" srcId="{6055AD82-717F-43C6-8C29-AC4F61B56230}" destId="{35EE18CB-21C0-4BAE-AF3D-1D9E9B0A4DD8}" srcOrd="0" destOrd="0" presId="urn:microsoft.com/office/officeart/2005/8/layout/hierarchy3"/>
    <dgm:cxn modelId="{4F7EAE06-28CC-49DF-B317-D2A0F4804438}" srcId="{BA82C258-964C-4CCE-BC3C-045A542B71F4}" destId="{E0F9D8CC-8ADD-4F28-A963-8FBDF1C1438D}" srcOrd="1" destOrd="0" parTransId="{8459F82A-71D5-4535-A520-8E6B2891DD26}" sibTransId="{A5BDE3E7-400B-4E43-89D1-A2292B82A82B}"/>
    <dgm:cxn modelId="{B53EA79A-CC61-4978-B779-EBE454226A5F}" type="presOf" srcId="{42C5C117-079F-47D1-8BE8-0B505122C2F9}" destId="{3E60B2D5-9303-4DD4-B092-AAB520F8856D}" srcOrd="0" destOrd="0" presId="urn:microsoft.com/office/officeart/2005/8/layout/hierarchy3"/>
    <dgm:cxn modelId="{872787C6-7C58-4D09-B2DA-1080D9515E85}" type="presOf" srcId="{796B8C84-CB9F-46F4-AA12-F481E387DAC8}" destId="{FCFCA8BA-82DD-4D7E-9676-16A0A7052D71}" srcOrd="0" destOrd="0" presId="urn:microsoft.com/office/officeart/2005/8/layout/hierarchy3"/>
    <dgm:cxn modelId="{D66DCC13-51A9-4192-AA48-CD79AC65943B}" type="presOf" srcId="{7809E614-42D3-40C1-B514-83BD4DCF4CCD}" destId="{3288F97A-A21A-4DD3-84C9-48F4E718532F}" srcOrd="0" destOrd="0" presId="urn:microsoft.com/office/officeart/2005/8/layout/hierarchy3"/>
    <dgm:cxn modelId="{2CB4C926-C23B-4BEF-9BC8-530EC692B2A2}" type="presOf" srcId="{BA270466-6C5A-43D8-80C8-F53ECE839531}" destId="{A277503A-E852-4CBB-BEA6-1207506A3967}" srcOrd="0" destOrd="0" presId="urn:microsoft.com/office/officeart/2005/8/layout/hierarchy3"/>
    <dgm:cxn modelId="{9FA8C194-616F-4FA9-9033-CF72C0F18038}" srcId="{6055AD82-717F-43C6-8C29-AC4F61B56230}" destId="{EC466EAB-196F-4F5B-A8C7-584AC33ED47E}" srcOrd="0" destOrd="0" parTransId="{51BA3395-BC6E-43CB-9C93-2B019E13CD66}" sibTransId="{688A1146-20F6-457D-8758-845F84854E2F}"/>
    <dgm:cxn modelId="{3CE1F298-5642-414A-A3C3-FD03F0ED4A38}" srcId="{7504D27D-B78B-4F82-90C0-FC11EBA346BF}" destId="{C5D34472-8065-4C51-A19D-8A60663F98ED}" srcOrd="2" destOrd="0" parTransId="{6B1E4E46-2C57-4F46-B133-A4FFE75F26EB}" sibTransId="{82DEC1A8-F86A-4A53-AB49-2BEE148E89A3}"/>
    <dgm:cxn modelId="{4781D965-6330-4259-869D-62B81F5D0DA6}" type="presOf" srcId="{37604A0A-FC3E-4E0D-836D-ACEB1E8E3BAF}" destId="{EC94C911-6800-4EB8-B218-2A26C4180F03}" srcOrd="0" destOrd="0" presId="urn:microsoft.com/office/officeart/2005/8/layout/hierarchy3"/>
    <dgm:cxn modelId="{67292E34-1886-47E2-BDB8-2CB85F877F71}" type="presOf" srcId="{457F6E6B-364C-4850-880B-1BE2148F3A75}" destId="{5FE15929-2963-4895-908C-A248360D80E8}" srcOrd="0" destOrd="0" presId="urn:microsoft.com/office/officeart/2005/8/layout/hierarchy3"/>
    <dgm:cxn modelId="{3F1934E5-6D44-4B1A-AE8D-3D790BD12898}" type="presOf" srcId="{E0F9D8CC-8ADD-4F28-A963-8FBDF1C1438D}" destId="{606E2CBB-4CD1-40E1-AED7-0662D1D3CC37}" srcOrd="0" destOrd="0" presId="urn:microsoft.com/office/officeart/2005/8/layout/hierarchy3"/>
    <dgm:cxn modelId="{5A316E01-5464-46FB-9149-090AE993E229}" srcId="{E0F9D8CC-8ADD-4F28-A963-8FBDF1C1438D}" destId="{796B8C84-CB9F-46F4-AA12-F481E387DAC8}" srcOrd="1" destOrd="0" parTransId="{7F8925DF-0F17-42F0-9EC8-FFFE35113473}" sibTransId="{FF629C6B-21BF-4248-A6CD-6123E3F7C01C}"/>
    <dgm:cxn modelId="{EC0FDC55-A279-42FE-8ED5-14F22D103D9F}" type="presParOf" srcId="{9B36E45F-F101-4DE2-A4F5-D64838AFF191}" destId="{9BDF2C3B-9D24-4F32-B9FB-F38264E84746}" srcOrd="0" destOrd="0" presId="urn:microsoft.com/office/officeart/2005/8/layout/hierarchy3"/>
    <dgm:cxn modelId="{FFA14DC8-A930-483A-BD11-6F717CA72A0C}" type="presParOf" srcId="{9BDF2C3B-9D24-4F32-B9FB-F38264E84746}" destId="{F562EE4E-6E66-4422-8FFF-BE0AD1A01C44}" srcOrd="0" destOrd="0" presId="urn:microsoft.com/office/officeart/2005/8/layout/hierarchy3"/>
    <dgm:cxn modelId="{44DDEEAA-F27B-43BC-87A3-3CBD35417BC8}" type="presParOf" srcId="{F562EE4E-6E66-4422-8FFF-BE0AD1A01C44}" destId="{406310AE-668C-4EB6-8B35-862A19E45E16}" srcOrd="0" destOrd="0" presId="urn:microsoft.com/office/officeart/2005/8/layout/hierarchy3"/>
    <dgm:cxn modelId="{92928CBB-235D-4852-9382-E81D981C8E20}" type="presParOf" srcId="{F562EE4E-6E66-4422-8FFF-BE0AD1A01C44}" destId="{5419F9B4-7A97-4531-83A0-AD90392379A3}" srcOrd="1" destOrd="0" presId="urn:microsoft.com/office/officeart/2005/8/layout/hierarchy3"/>
    <dgm:cxn modelId="{8CDCAF08-A5AF-4B3D-9ADF-3D873F39AAC4}" type="presParOf" srcId="{9BDF2C3B-9D24-4F32-B9FB-F38264E84746}" destId="{FE11A601-0630-4D4D-8704-6E2970FED2A6}" srcOrd="1" destOrd="0" presId="urn:microsoft.com/office/officeart/2005/8/layout/hierarchy3"/>
    <dgm:cxn modelId="{268FD83F-2E51-4F58-A50F-9321824222EB}" type="presParOf" srcId="{FE11A601-0630-4D4D-8704-6E2970FED2A6}" destId="{488081A6-012F-468B-A769-61615495CF9E}" srcOrd="0" destOrd="0" presId="urn:microsoft.com/office/officeart/2005/8/layout/hierarchy3"/>
    <dgm:cxn modelId="{8C2EC7DC-4713-4739-971D-BDFA227D4D9B}" type="presParOf" srcId="{FE11A601-0630-4D4D-8704-6E2970FED2A6}" destId="{4753F095-ABC3-47CB-92B9-703EF4AE163A}" srcOrd="1" destOrd="0" presId="urn:microsoft.com/office/officeart/2005/8/layout/hierarchy3"/>
    <dgm:cxn modelId="{B2B44B74-EA2E-420C-B82C-B860CD8D7A58}" type="presParOf" srcId="{FE11A601-0630-4D4D-8704-6E2970FED2A6}" destId="{E81202F4-5C4D-459E-ADFF-14DC3EA07AAE}" srcOrd="2" destOrd="0" presId="urn:microsoft.com/office/officeart/2005/8/layout/hierarchy3"/>
    <dgm:cxn modelId="{B304396B-C899-4DF4-90FB-1AB6BEA4BE43}" type="presParOf" srcId="{FE11A601-0630-4D4D-8704-6E2970FED2A6}" destId="{A277503A-E852-4CBB-BEA6-1207506A3967}" srcOrd="3" destOrd="0" presId="urn:microsoft.com/office/officeart/2005/8/layout/hierarchy3"/>
    <dgm:cxn modelId="{34DEA067-1F83-4742-92C9-E84F30ACBD87}" type="presParOf" srcId="{FE11A601-0630-4D4D-8704-6E2970FED2A6}" destId="{7C2A5087-40FC-42F1-B8D4-F343F75ED0AA}" srcOrd="4" destOrd="0" presId="urn:microsoft.com/office/officeart/2005/8/layout/hierarchy3"/>
    <dgm:cxn modelId="{BAFC0289-6B1A-461A-A565-4E7F65A13C59}" type="presParOf" srcId="{FE11A601-0630-4D4D-8704-6E2970FED2A6}" destId="{4B30D0CB-5154-487F-964A-3FFAB1729563}" srcOrd="5" destOrd="0" presId="urn:microsoft.com/office/officeart/2005/8/layout/hierarchy3"/>
    <dgm:cxn modelId="{9B8DAF7E-D735-43D9-831B-E76AFDFD5D3D}" type="presParOf" srcId="{9B36E45F-F101-4DE2-A4F5-D64838AFF191}" destId="{A83DD3C8-31ED-4215-BA5D-2BE7F6DB3BCB}" srcOrd="1" destOrd="0" presId="urn:microsoft.com/office/officeart/2005/8/layout/hierarchy3"/>
    <dgm:cxn modelId="{EEB94F55-BB38-40B5-9BEE-72835CA02E5B}" type="presParOf" srcId="{A83DD3C8-31ED-4215-BA5D-2BE7F6DB3BCB}" destId="{73ABC87C-541C-4C22-8D02-4AE6362F733F}" srcOrd="0" destOrd="0" presId="urn:microsoft.com/office/officeart/2005/8/layout/hierarchy3"/>
    <dgm:cxn modelId="{4B740F06-7477-41D6-A6B2-8BF6DE337420}" type="presParOf" srcId="{73ABC87C-541C-4C22-8D02-4AE6362F733F}" destId="{606E2CBB-4CD1-40E1-AED7-0662D1D3CC37}" srcOrd="0" destOrd="0" presId="urn:microsoft.com/office/officeart/2005/8/layout/hierarchy3"/>
    <dgm:cxn modelId="{5185BE05-658F-40C1-BD12-3A73471026FA}" type="presParOf" srcId="{73ABC87C-541C-4C22-8D02-4AE6362F733F}" destId="{EC9D09E1-1415-49D5-B621-796FC72759CB}" srcOrd="1" destOrd="0" presId="urn:microsoft.com/office/officeart/2005/8/layout/hierarchy3"/>
    <dgm:cxn modelId="{9B38EFC1-832E-47D6-836F-C1F8E1396968}" type="presParOf" srcId="{A83DD3C8-31ED-4215-BA5D-2BE7F6DB3BCB}" destId="{77DD7184-C601-46C5-BE8E-9795DF7F48CE}" srcOrd="1" destOrd="0" presId="urn:microsoft.com/office/officeart/2005/8/layout/hierarchy3"/>
    <dgm:cxn modelId="{72DC0838-61C5-418F-8937-28264D257700}" type="presParOf" srcId="{77DD7184-C601-46C5-BE8E-9795DF7F48CE}" destId="{EC94C911-6800-4EB8-B218-2A26C4180F03}" srcOrd="0" destOrd="0" presId="urn:microsoft.com/office/officeart/2005/8/layout/hierarchy3"/>
    <dgm:cxn modelId="{F2D04DF1-2759-4742-A93F-72A37C22CAFC}" type="presParOf" srcId="{77DD7184-C601-46C5-BE8E-9795DF7F48CE}" destId="{B45F594A-6AFD-48A9-B898-068E165AD40F}" srcOrd="1" destOrd="0" presId="urn:microsoft.com/office/officeart/2005/8/layout/hierarchy3"/>
    <dgm:cxn modelId="{C5B63192-50E3-4F31-94AD-ED6A6B5443D8}" type="presParOf" srcId="{77DD7184-C601-46C5-BE8E-9795DF7F48CE}" destId="{3A7228FA-007B-4717-ABB2-194AF918E0E6}" srcOrd="2" destOrd="0" presId="urn:microsoft.com/office/officeart/2005/8/layout/hierarchy3"/>
    <dgm:cxn modelId="{D742D1E4-74B1-46CA-89FC-DDE2AA9C88C1}" type="presParOf" srcId="{77DD7184-C601-46C5-BE8E-9795DF7F48CE}" destId="{FCFCA8BA-82DD-4D7E-9676-16A0A7052D71}" srcOrd="3" destOrd="0" presId="urn:microsoft.com/office/officeart/2005/8/layout/hierarchy3"/>
    <dgm:cxn modelId="{E71A37EE-8549-4A55-AE8E-3D3042A652EB}" type="presParOf" srcId="{77DD7184-C601-46C5-BE8E-9795DF7F48CE}" destId="{7E4A2962-F43F-479F-ABBF-E081D5851C28}" srcOrd="4" destOrd="0" presId="urn:microsoft.com/office/officeart/2005/8/layout/hierarchy3"/>
    <dgm:cxn modelId="{A07BA36D-9263-4B4E-8A65-614F2F8C8634}" type="presParOf" srcId="{77DD7184-C601-46C5-BE8E-9795DF7F48CE}" destId="{98D3494D-91EA-4869-876C-7491C2CCC244}" srcOrd="5" destOrd="0" presId="urn:microsoft.com/office/officeart/2005/8/layout/hierarchy3"/>
    <dgm:cxn modelId="{D28D17EB-D667-4522-BD61-CD97749242B1}" type="presParOf" srcId="{9B36E45F-F101-4DE2-A4F5-D64838AFF191}" destId="{7938F460-EB94-480F-9BA7-0F2B59D499BC}" srcOrd="2" destOrd="0" presId="urn:microsoft.com/office/officeart/2005/8/layout/hierarchy3"/>
    <dgm:cxn modelId="{09BB30CF-EB7F-4599-8A9C-DB34FCAC58BB}" type="presParOf" srcId="{7938F460-EB94-480F-9BA7-0F2B59D499BC}" destId="{45B2250C-0FDC-4E6E-AC0B-93B86F3C322B}" srcOrd="0" destOrd="0" presId="urn:microsoft.com/office/officeart/2005/8/layout/hierarchy3"/>
    <dgm:cxn modelId="{48D49D0B-5FAC-4550-AFCF-A6A14BC7EEBB}" type="presParOf" srcId="{45B2250C-0FDC-4E6E-AC0B-93B86F3C322B}" destId="{3288F97A-A21A-4DD3-84C9-48F4E718532F}" srcOrd="0" destOrd="0" presId="urn:microsoft.com/office/officeart/2005/8/layout/hierarchy3"/>
    <dgm:cxn modelId="{91E73E83-FB10-4435-8BCA-B84BAE65D559}" type="presParOf" srcId="{45B2250C-0FDC-4E6E-AC0B-93B86F3C322B}" destId="{A08728B3-D8B4-4686-8CEE-BF5173D6FBF5}" srcOrd="1" destOrd="0" presId="urn:microsoft.com/office/officeart/2005/8/layout/hierarchy3"/>
    <dgm:cxn modelId="{A635E6CE-D507-4BD7-9B82-2105AEF95144}" type="presParOf" srcId="{7938F460-EB94-480F-9BA7-0F2B59D499BC}" destId="{7733E11F-7F17-4343-BB25-2B2C2CA141FD}" srcOrd="1" destOrd="0" presId="urn:microsoft.com/office/officeart/2005/8/layout/hierarchy3"/>
    <dgm:cxn modelId="{389A520B-65D6-4630-A6BB-B50791E489F0}" type="presParOf" srcId="{7733E11F-7F17-4343-BB25-2B2C2CA141FD}" destId="{14C4017F-6A36-411B-B8BB-C902A2F51D7D}" srcOrd="0" destOrd="0" presId="urn:microsoft.com/office/officeart/2005/8/layout/hierarchy3"/>
    <dgm:cxn modelId="{D3917445-BCE0-481A-9F25-4B1D6D92939C}" type="presParOf" srcId="{7733E11F-7F17-4343-BB25-2B2C2CA141FD}" destId="{3E294E92-0501-4B9B-AEC6-8B2B5CD58017}" srcOrd="1" destOrd="0" presId="urn:microsoft.com/office/officeart/2005/8/layout/hierarchy3"/>
    <dgm:cxn modelId="{2AF3DA55-30B9-496E-9BFB-ECE7F15E7B73}" type="presParOf" srcId="{7733E11F-7F17-4343-BB25-2B2C2CA141FD}" destId="{5FE15929-2963-4895-908C-A248360D80E8}" srcOrd="2" destOrd="0" presId="urn:microsoft.com/office/officeart/2005/8/layout/hierarchy3"/>
    <dgm:cxn modelId="{81CD6F02-18D9-4100-AAB5-0AB661FD059D}" type="presParOf" srcId="{7733E11F-7F17-4343-BB25-2B2C2CA141FD}" destId="{75563E8A-01EF-4729-B562-B62662F3808F}" srcOrd="3" destOrd="0" presId="urn:microsoft.com/office/officeart/2005/8/layout/hierarchy3"/>
    <dgm:cxn modelId="{789A4701-1253-4DCE-A3AE-5286C9AE16EB}" type="presParOf" srcId="{7733E11F-7F17-4343-BB25-2B2C2CA141FD}" destId="{00FF9727-07DD-4C56-8DD5-A4531639D50F}" srcOrd="4" destOrd="0" presId="urn:microsoft.com/office/officeart/2005/8/layout/hierarchy3"/>
    <dgm:cxn modelId="{F5044AD7-8B4F-4DF1-ACBE-E27A780547DF}" type="presParOf" srcId="{7733E11F-7F17-4343-BB25-2B2C2CA141FD}" destId="{95B6AE5B-6AFB-485A-B76A-5A48C7EFBAF6}" srcOrd="5" destOrd="0" presId="urn:microsoft.com/office/officeart/2005/8/layout/hierarchy3"/>
    <dgm:cxn modelId="{00F56C20-0F2D-4309-B291-FC7ABBC4FD80}" type="presParOf" srcId="{7733E11F-7F17-4343-BB25-2B2C2CA141FD}" destId="{3E60B2D5-9303-4DD4-B092-AAB520F8856D}" srcOrd="6" destOrd="0" presId="urn:microsoft.com/office/officeart/2005/8/layout/hierarchy3"/>
    <dgm:cxn modelId="{D34879FB-DA9B-488A-89E8-0546A97CE9D2}" type="presParOf" srcId="{7733E11F-7F17-4343-BB25-2B2C2CA141FD}" destId="{8F7858A2-A5EC-4549-BF52-93F4AFACC382}" srcOrd="7" destOrd="0" presId="urn:microsoft.com/office/officeart/2005/8/layout/hierarchy3"/>
    <dgm:cxn modelId="{74BC3FBB-7A3E-4B4D-8029-395EDC059C94}" type="presParOf" srcId="{9B36E45F-F101-4DE2-A4F5-D64838AFF191}" destId="{1E0AE743-B422-4C6E-A6DC-62169671829F}" srcOrd="3" destOrd="0" presId="urn:microsoft.com/office/officeart/2005/8/layout/hierarchy3"/>
    <dgm:cxn modelId="{8EDA9B19-1938-4A18-9F39-F358E087CE5F}" type="presParOf" srcId="{1E0AE743-B422-4C6E-A6DC-62169671829F}" destId="{0D865FA4-5DD1-4E5C-965D-CFCAF0EEE244}" srcOrd="0" destOrd="0" presId="urn:microsoft.com/office/officeart/2005/8/layout/hierarchy3"/>
    <dgm:cxn modelId="{0F83346A-2CFA-4DA2-A825-618C7DD07861}" type="presParOf" srcId="{0D865FA4-5DD1-4E5C-965D-CFCAF0EEE244}" destId="{35EE18CB-21C0-4BAE-AF3D-1D9E9B0A4DD8}" srcOrd="0" destOrd="0" presId="urn:microsoft.com/office/officeart/2005/8/layout/hierarchy3"/>
    <dgm:cxn modelId="{EC2BF030-9108-419D-8C2F-6B669B9E7D38}" type="presParOf" srcId="{0D865FA4-5DD1-4E5C-965D-CFCAF0EEE244}" destId="{02AC1D09-D847-415C-A23A-97899324C929}" srcOrd="1" destOrd="0" presId="urn:microsoft.com/office/officeart/2005/8/layout/hierarchy3"/>
    <dgm:cxn modelId="{43331B6C-6683-4089-988B-673003E38475}" type="presParOf" srcId="{1E0AE743-B422-4C6E-A6DC-62169671829F}" destId="{229FD0F7-B5D0-42CA-8F64-0DF0A05F777E}" srcOrd="1" destOrd="0" presId="urn:microsoft.com/office/officeart/2005/8/layout/hierarchy3"/>
    <dgm:cxn modelId="{1D88E941-848A-4DFF-860F-63D8AF0EF3A5}" type="presParOf" srcId="{229FD0F7-B5D0-42CA-8F64-0DF0A05F777E}" destId="{9063BEBF-D9ED-4580-8AEE-1892B612D740}" srcOrd="0" destOrd="0" presId="urn:microsoft.com/office/officeart/2005/8/layout/hierarchy3"/>
    <dgm:cxn modelId="{037CC1E6-2969-4011-B7BE-D2B7B5381B41}" type="presParOf" srcId="{229FD0F7-B5D0-42CA-8F64-0DF0A05F777E}" destId="{D96C11A6-1A04-43D8-A82E-F98674D20D35}" srcOrd="1"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CBCEA2-53FC-4EC4-A7CC-A9E547DE10BC}" type="doc">
      <dgm:prSet loTypeId="urn:microsoft.com/office/officeart/2005/8/layout/cycle2" loCatId="cycle" qsTypeId="urn:microsoft.com/office/officeart/2005/8/quickstyle/3d9" qsCatId="3D" csTypeId="urn:microsoft.com/office/officeart/2005/8/colors/accent0_3" csCatId="mainScheme" phldr="1"/>
      <dgm:spPr/>
      <dgm:t>
        <a:bodyPr/>
        <a:lstStyle/>
        <a:p>
          <a:endParaRPr lang="en-US"/>
        </a:p>
      </dgm:t>
    </dgm:pt>
    <dgm:pt modelId="{64D91B5B-BA83-47E4-B387-A82F1B106345}">
      <dgm:prSet phldrT="[Text]"/>
      <dgm:spPr/>
      <dgm:t>
        <a:bodyPr/>
        <a:lstStyle/>
        <a:p>
          <a:r>
            <a:rPr lang="en-US" dirty="0"/>
            <a:t> </a:t>
          </a:r>
        </a:p>
      </dgm:t>
    </dgm:pt>
    <dgm:pt modelId="{09436A94-EC0E-4CA4-AADE-329FEC87D440}" type="parTrans" cxnId="{6AA6F6D7-859D-4278-B3C1-B9BABBBF79D7}">
      <dgm:prSet/>
      <dgm:spPr/>
      <dgm:t>
        <a:bodyPr/>
        <a:lstStyle/>
        <a:p>
          <a:endParaRPr lang="en-US"/>
        </a:p>
      </dgm:t>
    </dgm:pt>
    <dgm:pt modelId="{5C63F1EA-6158-429E-B619-C7AC27EAAF26}" type="sibTrans" cxnId="{6AA6F6D7-859D-4278-B3C1-B9BABBBF79D7}">
      <dgm:prSet/>
      <dgm:spPr/>
      <dgm:t>
        <a:bodyPr/>
        <a:lstStyle/>
        <a:p>
          <a:endParaRPr lang="en-US"/>
        </a:p>
      </dgm:t>
    </dgm:pt>
    <dgm:pt modelId="{5685AC02-405C-4628-B32E-A9611ACFD8B5}">
      <dgm:prSet phldrT="[Text]"/>
      <dgm:spPr/>
      <dgm:t>
        <a:bodyPr/>
        <a:lstStyle/>
        <a:p>
          <a:r>
            <a:rPr lang="en-US" dirty="0"/>
            <a:t> </a:t>
          </a:r>
        </a:p>
      </dgm:t>
    </dgm:pt>
    <dgm:pt modelId="{950C1B42-F6D5-40A0-AC48-CB51C56DDF51}" type="parTrans" cxnId="{D64EB1A7-CBB8-4E59-BB2A-AB9A1C0EE4C1}">
      <dgm:prSet/>
      <dgm:spPr/>
      <dgm:t>
        <a:bodyPr/>
        <a:lstStyle/>
        <a:p>
          <a:endParaRPr lang="en-US"/>
        </a:p>
      </dgm:t>
    </dgm:pt>
    <dgm:pt modelId="{461160AE-1D6F-45F7-A6BF-A4284125E3E0}" type="sibTrans" cxnId="{D64EB1A7-CBB8-4E59-BB2A-AB9A1C0EE4C1}">
      <dgm:prSet/>
      <dgm:spPr/>
      <dgm:t>
        <a:bodyPr/>
        <a:lstStyle/>
        <a:p>
          <a:endParaRPr lang="en-US"/>
        </a:p>
      </dgm:t>
    </dgm:pt>
    <dgm:pt modelId="{16651C70-59B6-422E-B66D-194AE27EE4C1}">
      <dgm:prSet phldrT="[Text]"/>
      <dgm:spPr/>
      <dgm:t>
        <a:bodyPr/>
        <a:lstStyle/>
        <a:p>
          <a:r>
            <a:rPr lang="en-US" dirty="0"/>
            <a:t> </a:t>
          </a:r>
        </a:p>
      </dgm:t>
    </dgm:pt>
    <dgm:pt modelId="{D333F882-92E9-4DCB-8551-D19170824B2C}" type="parTrans" cxnId="{ECA46814-2E9A-4C89-AD00-E87B196FDABF}">
      <dgm:prSet/>
      <dgm:spPr/>
      <dgm:t>
        <a:bodyPr/>
        <a:lstStyle/>
        <a:p>
          <a:endParaRPr lang="en-US"/>
        </a:p>
      </dgm:t>
    </dgm:pt>
    <dgm:pt modelId="{9D835C4B-6A76-47E3-9B24-71AD207A3CEE}" type="sibTrans" cxnId="{ECA46814-2E9A-4C89-AD00-E87B196FDABF}">
      <dgm:prSet/>
      <dgm:spPr/>
      <dgm:t>
        <a:bodyPr/>
        <a:lstStyle/>
        <a:p>
          <a:endParaRPr lang="en-US"/>
        </a:p>
      </dgm:t>
    </dgm:pt>
    <dgm:pt modelId="{4773685B-9416-4D9C-A11F-238DB2215804}">
      <dgm:prSet phldrT="[Text]"/>
      <dgm:spPr/>
      <dgm:t>
        <a:bodyPr/>
        <a:lstStyle/>
        <a:p>
          <a:r>
            <a:rPr lang="en-US" dirty="0"/>
            <a:t> </a:t>
          </a:r>
        </a:p>
      </dgm:t>
    </dgm:pt>
    <dgm:pt modelId="{EA3A9DCF-3536-421A-8CF6-05884D7C3179}" type="parTrans" cxnId="{A1E5457A-9DCD-4730-8BB4-17670965D3A6}">
      <dgm:prSet/>
      <dgm:spPr/>
      <dgm:t>
        <a:bodyPr/>
        <a:lstStyle/>
        <a:p>
          <a:endParaRPr lang="en-US"/>
        </a:p>
      </dgm:t>
    </dgm:pt>
    <dgm:pt modelId="{1ACAD26C-A543-4F04-808A-92BF3B4A75A1}" type="sibTrans" cxnId="{A1E5457A-9DCD-4730-8BB4-17670965D3A6}">
      <dgm:prSet/>
      <dgm:spPr/>
      <dgm:t>
        <a:bodyPr/>
        <a:lstStyle/>
        <a:p>
          <a:endParaRPr lang="en-US"/>
        </a:p>
      </dgm:t>
    </dgm:pt>
    <dgm:pt modelId="{8F191DD3-9E4F-404F-AD17-DDE4B933B2FA}">
      <dgm:prSet phldrT="[Text]"/>
      <dgm:spPr/>
      <dgm:t>
        <a:bodyPr/>
        <a:lstStyle/>
        <a:p>
          <a:r>
            <a:rPr lang="en-US" dirty="0"/>
            <a:t> </a:t>
          </a:r>
        </a:p>
      </dgm:t>
    </dgm:pt>
    <dgm:pt modelId="{61FCFFB1-5241-478B-A639-C06A0898B02B}" type="parTrans" cxnId="{F8A2F240-4C80-4F0E-8C41-5B46E9DFD0AF}">
      <dgm:prSet/>
      <dgm:spPr/>
      <dgm:t>
        <a:bodyPr/>
        <a:lstStyle/>
        <a:p>
          <a:endParaRPr lang="en-US"/>
        </a:p>
      </dgm:t>
    </dgm:pt>
    <dgm:pt modelId="{AC3158BE-6635-4BBB-9E4F-D2D04B2CC4F4}" type="sibTrans" cxnId="{F8A2F240-4C80-4F0E-8C41-5B46E9DFD0AF}">
      <dgm:prSet/>
      <dgm:spPr/>
      <dgm:t>
        <a:bodyPr/>
        <a:lstStyle/>
        <a:p>
          <a:endParaRPr lang="en-US"/>
        </a:p>
      </dgm:t>
    </dgm:pt>
    <dgm:pt modelId="{4FE8AEAD-0A59-454A-9D86-FB56D6E6823D}">
      <dgm:prSet phldrT="[Text]"/>
      <dgm:spPr/>
      <dgm:t>
        <a:bodyPr/>
        <a:lstStyle/>
        <a:p>
          <a:r>
            <a:rPr lang="en-US" dirty="0"/>
            <a:t> </a:t>
          </a:r>
        </a:p>
      </dgm:t>
    </dgm:pt>
    <dgm:pt modelId="{786FFB8A-7324-4C36-B627-29262378FEE0}" type="parTrans" cxnId="{92EB7CCA-5AEA-4782-A913-BEE36D412B3D}">
      <dgm:prSet/>
      <dgm:spPr/>
      <dgm:t>
        <a:bodyPr/>
        <a:lstStyle/>
        <a:p>
          <a:endParaRPr lang="en-US"/>
        </a:p>
      </dgm:t>
    </dgm:pt>
    <dgm:pt modelId="{FE2B6190-9B99-4093-A319-F0F87E0B2B3B}" type="sibTrans" cxnId="{92EB7CCA-5AEA-4782-A913-BEE36D412B3D}">
      <dgm:prSet/>
      <dgm:spPr/>
      <dgm:t>
        <a:bodyPr/>
        <a:lstStyle/>
        <a:p>
          <a:endParaRPr lang="en-US"/>
        </a:p>
      </dgm:t>
    </dgm:pt>
    <dgm:pt modelId="{71DF03D3-0139-4A06-8603-FFD7FA36D28F}">
      <dgm:prSet phldrT="[Text]"/>
      <dgm:spPr/>
      <dgm:t>
        <a:bodyPr/>
        <a:lstStyle/>
        <a:p>
          <a:r>
            <a:rPr lang="en-US" dirty="0"/>
            <a:t> </a:t>
          </a:r>
        </a:p>
      </dgm:t>
    </dgm:pt>
    <dgm:pt modelId="{8611E5E2-B654-4A53-B01E-F32C7EE42464}" type="parTrans" cxnId="{B4EA70B0-C969-47DA-B5A1-E46F8AFBE064}">
      <dgm:prSet/>
      <dgm:spPr/>
      <dgm:t>
        <a:bodyPr/>
        <a:lstStyle/>
        <a:p>
          <a:endParaRPr lang="en-US"/>
        </a:p>
      </dgm:t>
    </dgm:pt>
    <dgm:pt modelId="{198F0E46-D3CD-4283-A432-FFD1286E7C4F}" type="sibTrans" cxnId="{B4EA70B0-C969-47DA-B5A1-E46F8AFBE064}">
      <dgm:prSet/>
      <dgm:spPr/>
      <dgm:t>
        <a:bodyPr/>
        <a:lstStyle/>
        <a:p>
          <a:endParaRPr lang="en-US"/>
        </a:p>
      </dgm:t>
    </dgm:pt>
    <dgm:pt modelId="{4604685A-3A9A-4F8E-81AA-AB651FC41B43}">
      <dgm:prSet phldrT="[Text]"/>
      <dgm:spPr/>
      <dgm:t>
        <a:bodyPr/>
        <a:lstStyle/>
        <a:p>
          <a:r>
            <a:rPr lang="en-US" dirty="0"/>
            <a:t> </a:t>
          </a:r>
        </a:p>
      </dgm:t>
    </dgm:pt>
    <dgm:pt modelId="{FA2250FC-0479-4932-A47F-F4D349C03593}" type="parTrans" cxnId="{06E26A34-D161-4083-ADAE-EE42EB138260}">
      <dgm:prSet/>
      <dgm:spPr/>
      <dgm:t>
        <a:bodyPr/>
        <a:lstStyle/>
        <a:p>
          <a:endParaRPr lang="en-US"/>
        </a:p>
      </dgm:t>
    </dgm:pt>
    <dgm:pt modelId="{E62556FF-2A10-47D6-BB4C-CE6677FB4FB1}" type="sibTrans" cxnId="{06E26A34-D161-4083-ADAE-EE42EB138260}">
      <dgm:prSet/>
      <dgm:spPr/>
      <dgm:t>
        <a:bodyPr/>
        <a:lstStyle/>
        <a:p>
          <a:endParaRPr lang="en-US"/>
        </a:p>
      </dgm:t>
    </dgm:pt>
    <dgm:pt modelId="{57085415-475F-4B5C-ADCF-31B263871F24}">
      <dgm:prSet phldrT="[Text]"/>
      <dgm:spPr/>
      <dgm:t>
        <a:bodyPr/>
        <a:lstStyle/>
        <a:p>
          <a:r>
            <a:rPr lang="en-US" dirty="0"/>
            <a:t> </a:t>
          </a:r>
        </a:p>
      </dgm:t>
    </dgm:pt>
    <dgm:pt modelId="{C151B2B4-9B99-423D-B8F9-95F7CE6CE04E}" type="parTrans" cxnId="{A1905916-4F7D-4826-ADDA-8DE060224462}">
      <dgm:prSet/>
      <dgm:spPr/>
      <dgm:t>
        <a:bodyPr/>
        <a:lstStyle/>
        <a:p>
          <a:endParaRPr lang="en-US"/>
        </a:p>
      </dgm:t>
    </dgm:pt>
    <dgm:pt modelId="{3E207156-C616-4A5F-9939-433514B6632B}" type="sibTrans" cxnId="{A1905916-4F7D-4826-ADDA-8DE060224462}">
      <dgm:prSet/>
      <dgm:spPr/>
      <dgm:t>
        <a:bodyPr/>
        <a:lstStyle/>
        <a:p>
          <a:endParaRPr lang="en-US"/>
        </a:p>
      </dgm:t>
    </dgm:pt>
    <dgm:pt modelId="{92F7DD3C-E961-4077-B061-9E415300C7C6}">
      <dgm:prSet phldrT="[Text]"/>
      <dgm:spPr/>
      <dgm:t>
        <a:bodyPr/>
        <a:lstStyle/>
        <a:p>
          <a:endParaRPr lang="en-US" dirty="0"/>
        </a:p>
      </dgm:t>
    </dgm:pt>
    <dgm:pt modelId="{6ACBAC8C-331C-4A11-A67D-6AF4DABB62E5}" type="parTrans" cxnId="{B9DAECA7-DCD4-419D-90C8-8610C9CFCADA}">
      <dgm:prSet/>
      <dgm:spPr/>
      <dgm:t>
        <a:bodyPr/>
        <a:lstStyle/>
        <a:p>
          <a:endParaRPr lang="en-US"/>
        </a:p>
      </dgm:t>
    </dgm:pt>
    <dgm:pt modelId="{F091310D-1509-4800-B825-B0C944652872}" type="sibTrans" cxnId="{B9DAECA7-DCD4-419D-90C8-8610C9CFCADA}">
      <dgm:prSet/>
      <dgm:spPr/>
      <dgm:t>
        <a:bodyPr/>
        <a:lstStyle/>
        <a:p>
          <a:endParaRPr lang="en-US"/>
        </a:p>
      </dgm:t>
    </dgm:pt>
    <dgm:pt modelId="{73A9CE1C-DA7D-4627-99A7-94F0F7E0B68E}" type="pres">
      <dgm:prSet presAssocID="{67CBCEA2-53FC-4EC4-A7CC-A9E547DE10BC}" presName="cycle" presStyleCnt="0">
        <dgm:presLayoutVars>
          <dgm:dir/>
          <dgm:resizeHandles val="exact"/>
        </dgm:presLayoutVars>
      </dgm:prSet>
      <dgm:spPr/>
      <dgm:t>
        <a:bodyPr/>
        <a:lstStyle/>
        <a:p>
          <a:endParaRPr lang="en-US"/>
        </a:p>
      </dgm:t>
    </dgm:pt>
    <dgm:pt modelId="{9320142A-9054-4559-89CC-09E7B88B53FA}" type="pres">
      <dgm:prSet presAssocID="{64D91B5B-BA83-47E4-B387-A82F1B106345}" presName="node" presStyleLbl="node1" presStyleIdx="0" presStyleCnt="10">
        <dgm:presLayoutVars>
          <dgm:bulletEnabled val="1"/>
        </dgm:presLayoutVars>
      </dgm:prSet>
      <dgm:spPr/>
      <dgm:t>
        <a:bodyPr/>
        <a:lstStyle/>
        <a:p>
          <a:endParaRPr lang="en-US"/>
        </a:p>
      </dgm:t>
    </dgm:pt>
    <dgm:pt modelId="{238F588E-9C34-4553-8539-397CE4B53FF8}" type="pres">
      <dgm:prSet presAssocID="{5C63F1EA-6158-429E-B619-C7AC27EAAF26}" presName="sibTrans" presStyleLbl="sibTrans2D1" presStyleIdx="0" presStyleCnt="10"/>
      <dgm:spPr/>
      <dgm:t>
        <a:bodyPr/>
        <a:lstStyle/>
        <a:p>
          <a:endParaRPr lang="en-US"/>
        </a:p>
      </dgm:t>
    </dgm:pt>
    <dgm:pt modelId="{D45F6BD0-9ABD-4BB2-8D41-A353A3A0CE65}" type="pres">
      <dgm:prSet presAssocID="{5C63F1EA-6158-429E-B619-C7AC27EAAF26}" presName="connectorText" presStyleLbl="sibTrans2D1" presStyleIdx="0" presStyleCnt="10"/>
      <dgm:spPr/>
      <dgm:t>
        <a:bodyPr/>
        <a:lstStyle/>
        <a:p>
          <a:endParaRPr lang="en-US"/>
        </a:p>
      </dgm:t>
    </dgm:pt>
    <dgm:pt modelId="{FB267DF2-0C88-4B7B-A32F-0E575585014B}" type="pres">
      <dgm:prSet presAssocID="{5685AC02-405C-4628-B32E-A9611ACFD8B5}" presName="node" presStyleLbl="node1" presStyleIdx="1" presStyleCnt="10">
        <dgm:presLayoutVars>
          <dgm:bulletEnabled val="1"/>
        </dgm:presLayoutVars>
      </dgm:prSet>
      <dgm:spPr/>
      <dgm:t>
        <a:bodyPr/>
        <a:lstStyle/>
        <a:p>
          <a:endParaRPr lang="en-US"/>
        </a:p>
      </dgm:t>
    </dgm:pt>
    <dgm:pt modelId="{D36F3497-1044-45DC-9FDC-12C5DCBE0F46}" type="pres">
      <dgm:prSet presAssocID="{461160AE-1D6F-45F7-A6BF-A4284125E3E0}" presName="sibTrans" presStyleLbl="sibTrans2D1" presStyleIdx="1" presStyleCnt="10"/>
      <dgm:spPr/>
      <dgm:t>
        <a:bodyPr/>
        <a:lstStyle/>
        <a:p>
          <a:endParaRPr lang="en-US"/>
        </a:p>
      </dgm:t>
    </dgm:pt>
    <dgm:pt modelId="{8312B12C-23A9-4396-9772-1404EAF195EF}" type="pres">
      <dgm:prSet presAssocID="{461160AE-1D6F-45F7-A6BF-A4284125E3E0}" presName="connectorText" presStyleLbl="sibTrans2D1" presStyleIdx="1" presStyleCnt="10"/>
      <dgm:spPr/>
      <dgm:t>
        <a:bodyPr/>
        <a:lstStyle/>
        <a:p>
          <a:endParaRPr lang="en-US"/>
        </a:p>
      </dgm:t>
    </dgm:pt>
    <dgm:pt modelId="{0B0E2990-199C-481D-8C3A-CA6E865EA980}" type="pres">
      <dgm:prSet presAssocID="{16651C70-59B6-422E-B66D-194AE27EE4C1}" presName="node" presStyleLbl="node1" presStyleIdx="2" presStyleCnt="10">
        <dgm:presLayoutVars>
          <dgm:bulletEnabled val="1"/>
        </dgm:presLayoutVars>
      </dgm:prSet>
      <dgm:spPr/>
      <dgm:t>
        <a:bodyPr/>
        <a:lstStyle/>
        <a:p>
          <a:endParaRPr lang="en-US"/>
        </a:p>
      </dgm:t>
    </dgm:pt>
    <dgm:pt modelId="{F2130AAA-CFB1-4A70-A4AE-34348A798349}" type="pres">
      <dgm:prSet presAssocID="{9D835C4B-6A76-47E3-9B24-71AD207A3CEE}" presName="sibTrans" presStyleLbl="sibTrans2D1" presStyleIdx="2" presStyleCnt="10"/>
      <dgm:spPr/>
      <dgm:t>
        <a:bodyPr/>
        <a:lstStyle/>
        <a:p>
          <a:endParaRPr lang="en-US"/>
        </a:p>
      </dgm:t>
    </dgm:pt>
    <dgm:pt modelId="{1361615A-4F6C-4432-882E-3B611CDDD545}" type="pres">
      <dgm:prSet presAssocID="{9D835C4B-6A76-47E3-9B24-71AD207A3CEE}" presName="connectorText" presStyleLbl="sibTrans2D1" presStyleIdx="2" presStyleCnt="10"/>
      <dgm:spPr/>
      <dgm:t>
        <a:bodyPr/>
        <a:lstStyle/>
        <a:p>
          <a:endParaRPr lang="en-US"/>
        </a:p>
      </dgm:t>
    </dgm:pt>
    <dgm:pt modelId="{528B5DB6-A3DE-47C0-914D-87F708D54989}" type="pres">
      <dgm:prSet presAssocID="{4773685B-9416-4D9C-A11F-238DB2215804}" presName="node" presStyleLbl="node1" presStyleIdx="3" presStyleCnt="10">
        <dgm:presLayoutVars>
          <dgm:bulletEnabled val="1"/>
        </dgm:presLayoutVars>
      </dgm:prSet>
      <dgm:spPr/>
      <dgm:t>
        <a:bodyPr/>
        <a:lstStyle/>
        <a:p>
          <a:endParaRPr lang="en-US"/>
        </a:p>
      </dgm:t>
    </dgm:pt>
    <dgm:pt modelId="{6D916A0D-0865-4F14-9B19-7F9E691D828D}" type="pres">
      <dgm:prSet presAssocID="{1ACAD26C-A543-4F04-808A-92BF3B4A75A1}" presName="sibTrans" presStyleLbl="sibTrans2D1" presStyleIdx="3" presStyleCnt="10"/>
      <dgm:spPr/>
      <dgm:t>
        <a:bodyPr/>
        <a:lstStyle/>
        <a:p>
          <a:endParaRPr lang="en-US"/>
        </a:p>
      </dgm:t>
    </dgm:pt>
    <dgm:pt modelId="{8E62F7C7-3D93-4B23-815C-A1D45BE49CC4}" type="pres">
      <dgm:prSet presAssocID="{1ACAD26C-A543-4F04-808A-92BF3B4A75A1}" presName="connectorText" presStyleLbl="sibTrans2D1" presStyleIdx="3" presStyleCnt="10"/>
      <dgm:spPr/>
      <dgm:t>
        <a:bodyPr/>
        <a:lstStyle/>
        <a:p>
          <a:endParaRPr lang="en-US"/>
        </a:p>
      </dgm:t>
    </dgm:pt>
    <dgm:pt modelId="{60A618B1-3D59-4AAF-8117-8A28BDA3823E}" type="pres">
      <dgm:prSet presAssocID="{8F191DD3-9E4F-404F-AD17-DDE4B933B2FA}" presName="node" presStyleLbl="node1" presStyleIdx="4" presStyleCnt="10">
        <dgm:presLayoutVars>
          <dgm:bulletEnabled val="1"/>
        </dgm:presLayoutVars>
      </dgm:prSet>
      <dgm:spPr/>
      <dgm:t>
        <a:bodyPr/>
        <a:lstStyle/>
        <a:p>
          <a:endParaRPr lang="en-US"/>
        </a:p>
      </dgm:t>
    </dgm:pt>
    <dgm:pt modelId="{98B533C7-9A71-49F2-94AD-75D594CD3B9A}" type="pres">
      <dgm:prSet presAssocID="{AC3158BE-6635-4BBB-9E4F-D2D04B2CC4F4}" presName="sibTrans" presStyleLbl="sibTrans2D1" presStyleIdx="4" presStyleCnt="10"/>
      <dgm:spPr/>
      <dgm:t>
        <a:bodyPr/>
        <a:lstStyle/>
        <a:p>
          <a:endParaRPr lang="en-US"/>
        </a:p>
      </dgm:t>
    </dgm:pt>
    <dgm:pt modelId="{9765E980-39B9-473E-8863-F8675BFAA487}" type="pres">
      <dgm:prSet presAssocID="{AC3158BE-6635-4BBB-9E4F-D2D04B2CC4F4}" presName="connectorText" presStyleLbl="sibTrans2D1" presStyleIdx="4" presStyleCnt="10"/>
      <dgm:spPr/>
      <dgm:t>
        <a:bodyPr/>
        <a:lstStyle/>
        <a:p>
          <a:endParaRPr lang="en-US"/>
        </a:p>
      </dgm:t>
    </dgm:pt>
    <dgm:pt modelId="{E2A33871-C210-4560-BFF8-F85481060C08}" type="pres">
      <dgm:prSet presAssocID="{4FE8AEAD-0A59-454A-9D86-FB56D6E6823D}" presName="node" presStyleLbl="node1" presStyleIdx="5" presStyleCnt="10">
        <dgm:presLayoutVars>
          <dgm:bulletEnabled val="1"/>
        </dgm:presLayoutVars>
      </dgm:prSet>
      <dgm:spPr/>
      <dgm:t>
        <a:bodyPr/>
        <a:lstStyle/>
        <a:p>
          <a:endParaRPr lang="en-US"/>
        </a:p>
      </dgm:t>
    </dgm:pt>
    <dgm:pt modelId="{02570371-764E-4626-8D25-997A187350A6}" type="pres">
      <dgm:prSet presAssocID="{FE2B6190-9B99-4093-A319-F0F87E0B2B3B}" presName="sibTrans" presStyleLbl="sibTrans2D1" presStyleIdx="5" presStyleCnt="10"/>
      <dgm:spPr/>
      <dgm:t>
        <a:bodyPr/>
        <a:lstStyle/>
        <a:p>
          <a:endParaRPr lang="en-US"/>
        </a:p>
      </dgm:t>
    </dgm:pt>
    <dgm:pt modelId="{EE9E389D-6FCA-4394-B368-0371465C4003}" type="pres">
      <dgm:prSet presAssocID="{FE2B6190-9B99-4093-A319-F0F87E0B2B3B}" presName="connectorText" presStyleLbl="sibTrans2D1" presStyleIdx="5" presStyleCnt="10"/>
      <dgm:spPr/>
      <dgm:t>
        <a:bodyPr/>
        <a:lstStyle/>
        <a:p>
          <a:endParaRPr lang="en-US"/>
        </a:p>
      </dgm:t>
    </dgm:pt>
    <dgm:pt modelId="{6461F990-0408-4023-B8CA-B4F18165863A}" type="pres">
      <dgm:prSet presAssocID="{71DF03D3-0139-4A06-8603-FFD7FA36D28F}" presName="node" presStyleLbl="node1" presStyleIdx="6" presStyleCnt="10">
        <dgm:presLayoutVars>
          <dgm:bulletEnabled val="1"/>
        </dgm:presLayoutVars>
      </dgm:prSet>
      <dgm:spPr/>
      <dgm:t>
        <a:bodyPr/>
        <a:lstStyle/>
        <a:p>
          <a:endParaRPr lang="en-US"/>
        </a:p>
      </dgm:t>
    </dgm:pt>
    <dgm:pt modelId="{C37EC187-9DD1-46A3-A6D5-4A9060876A81}" type="pres">
      <dgm:prSet presAssocID="{198F0E46-D3CD-4283-A432-FFD1286E7C4F}" presName="sibTrans" presStyleLbl="sibTrans2D1" presStyleIdx="6" presStyleCnt="10"/>
      <dgm:spPr/>
      <dgm:t>
        <a:bodyPr/>
        <a:lstStyle/>
        <a:p>
          <a:endParaRPr lang="en-US"/>
        </a:p>
      </dgm:t>
    </dgm:pt>
    <dgm:pt modelId="{B62B421D-9C0D-4BF0-A2FE-B53FD551573E}" type="pres">
      <dgm:prSet presAssocID="{198F0E46-D3CD-4283-A432-FFD1286E7C4F}" presName="connectorText" presStyleLbl="sibTrans2D1" presStyleIdx="6" presStyleCnt="10"/>
      <dgm:spPr/>
      <dgm:t>
        <a:bodyPr/>
        <a:lstStyle/>
        <a:p>
          <a:endParaRPr lang="en-US"/>
        </a:p>
      </dgm:t>
    </dgm:pt>
    <dgm:pt modelId="{64B8FDDA-B49B-4948-94BC-E706E0586236}" type="pres">
      <dgm:prSet presAssocID="{4604685A-3A9A-4F8E-81AA-AB651FC41B43}" presName="node" presStyleLbl="node1" presStyleIdx="7" presStyleCnt="10">
        <dgm:presLayoutVars>
          <dgm:bulletEnabled val="1"/>
        </dgm:presLayoutVars>
      </dgm:prSet>
      <dgm:spPr/>
      <dgm:t>
        <a:bodyPr/>
        <a:lstStyle/>
        <a:p>
          <a:endParaRPr lang="en-US"/>
        </a:p>
      </dgm:t>
    </dgm:pt>
    <dgm:pt modelId="{8FFA9230-7C79-4454-97FB-D5F8E117F47C}" type="pres">
      <dgm:prSet presAssocID="{E62556FF-2A10-47D6-BB4C-CE6677FB4FB1}" presName="sibTrans" presStyleLbl="sibTrans2D1" presStyleIdx="7" presStyleCnt="10"/>
      <dgm:spPr/>
      <dgm:t>
        <a:bodyPr/>
        <a:lstStyle/>
        <a:p>
          <a:endParaRPr lang="en-US"/>
        </a:p>
      </dgm:t>
    </dgm:pt>
    <dgm:pt modelId="{8CB85943-0691-4228-AE3C-5E9582FEDF7C}" type="pres">
      <dgm:prSet presAssocID="{E62556FF-2A10-47D6-BB4C-CE6677FB4FB1}" presName="connectorText" presStyleLbl="sibTrans2D1" presStyleIdx="7" presStyleCnt="10"/>
      <dgm:spPr/>
      <dgm:t>
        <a:bodyPr/>
        <a:lstStyle/>
        <a:p>
          <a:endParaRPr lang="en-US"/>
        </a:p>
      </dgm:t>
    </dgm:pt>
    <dgm:pt modelId="{C8C7C495-2BEB-4249-B04A-6ACD60F4DE78}" type="pres">
      <dgm:prSet presAssocID="{57085415-475F-4B5C-ADCF-31B263871F24}" presName="node" presStyleLbl="node1" presStyleIdx="8" presStyleCnt="10">
        <dgm:presLayoutVars>
          <dgm:bulletEnabled val="1"/>
        </dgm:presLayoutVars>
      </dgm:prSet>
      <dgm:spPr/>
      <dgm:t>
        <a:bodyPr/>
        <a:lstStyle/>
        <a:p>
          <a:endParaRPr lang="en-US"/>
        </a:p>
      </dgm:t>
    </dgm:pt>
    <dgm:pt modelId="{81A7A0A9-6EA1-4AD0-8071-585890E8F896}" type="pres">
      <dgm:prSet presAssocID="{3E207156-C616-4A5F-9939-433514B6632B}" presName="sibTrans" presStyleLbl="sibTrans2D1" presStyleIdx="8" presStyleCnt="10"/>
      <dgm:spPr/>
      <dgm:t>
        <a:bodyPr/>
        <a:lstStyle/>
        <a:p>
          <a:endParaRPr lang="en-US"/>
        </a:p>
      </dgm:t>
    </dgm:pt>
    <dgm:pt modelId="{51A359AF-C182-416A-A58B-6EF4D83E6ABC}" type="pres">
      <dgm:prSet presAssocID="{3E207156-C616-4A5F-9939-433514B6632B}" presName="connectorText" presStyleLbl="sibTrans2D1" presStyleIdx="8" presStyleCnt="10"/>
      <dgm:spPr/>
      <dgm:t>
        <a:bodyPr/>
        <a:lstStyle/>
        <a:p>
          <a:endParaRPr lang="en-US"/>
        </a:p>
      </dgm:t>
    </dgm:pt>
    <dgm:pt modelId="{1C8E9B22-3DAD-49EB-A256-831231D16815}" type="pres">
      <dgm:prSet presAssocID="{92F7DD3C-E961-4077-B061-9E415300C7C6}" presName="node" presStyleLbl="node1" presStyleIdx="9" presStyleCnt="10">
        <dgm:presLayoutVars>
          <dgm:bulletEnabled val="1"/>
        </dgm:presLayoutVars>
      </dgm:prSet>
      <dgm:spPr/>
      <dgm:t>
        <a:bodyPr/>
        <a:lstStyle/>
        <a:p>
          <a:endParaRPr lang="en-US"/>
        </a:p>
      </dgm:t>
    </dgm:pt>
    <dgm:pt modelId="{E21AA3A4-E446-4ECA-8B5F-AE0135C7A859}" type="pres">
      <dgm:prSet presAssocID="{F091310D-1509-4800-B825-B0C944652872}" presName="sibTrans" presStyleLbl="sibTrans2D1" presStyleIdx="9" presStyleCnt="10"/>
      <dgm:spPr/>
      <dgm:t>
        <a:bodyPr/>
        <a:lstStyle/>
        <a:p>
          <a:endParaRPr lang="en-US"/>
        </a:p>
      </dgm:t>
    </dgm:pt>
    <dgm:pt modelId="{169AAEDF-7891-4E13-AFD9-96B10461D6B9}" type="pres">
      <dgm:prSet presAssocID="{F091310D-1509-4800-B825-B0C944652872}" presName="connectorText" presStyleLbl="sibTrans2D1" presStyleIdx="9" presStyleCnt="10"/>
      <dgm:spPr/>
      <dgm:t>
        <a:bodyPr/>
        <a:lstStyle/>
        <a:p>
          <a:endParaRPr lang="en-US"/>
        </a:p>
      </dgm:t>
    </dgm:pt>
  </dgm:ptLst>
  <dgm:cxnLst>
    <dgm:cxn modelId="{5B78AFD7-1EA5-4F9A-8849-09BA7D6EA292}" type="presOf" srcId="{92F7DD3C-E961-4077-B061-9E415300C7C6}" destId="{1C8E9B22-3DAD-49EB-A256-831231D16815}" srcOrd="0" destOrd="0" presId="urn:microsoft.com/office/officeart/2005/8/layout/cycle2"/>
    <dgm:cxn modelId="{30DC7240-5ED7-4639-9C60-7DACBC2DD25A}" type="presOf" srcId="{F091310D-1509-4800-B825-B0C944652872}" destId="{169AAEDF-7891-4E13-AFD9-96B10461D6B9}" srcOrd="1" destOrd="0" presId="urn:microsoft.com/office/officeart/2005/8/layout/cycle2"/>
    <dgm:cxn modelId="{A1E5457A-9DCD-4730-8BB4-17670965D3A6}" srcId="{67CBCEA2-53FC-4EC4-A7CC-A9E547DE10BC}" destId="{4773685B-9416-4D9C-A11F-238DB2215804}" srcOrd="3" destOrd="0" parTransId="{EA3A9DCF-3536-421A-8CF6-05884D7C3179}" sibTransId="{1ACAD26C-A543-4F04-808A-92BF3B4A75A1}"/>
    <dgm:cxn modelId="{19684715-D5B5-48CA-9E8D-28E6CC495861}" type="presOf" srcId="{4FE8AEAD-0A59-454A-9D86-FB56D6E6823D}" destId="{E2A33871-C210-4560-BFF8-F85481060C08}" srcOrd="0" destOrd="0" presId="urn:microsoft.com/office/officeart/2005/8/layout/cycle2"/>
    <dgm:cxn modelId="{16A92547-2B89-47D3-8FF6-EE4F40589573}" type="presOf" srcId="{3E207156-C616-4A5F-9939-433514B6632B}" destId="{51A359AF-C182-416A-A58B-6EF4D83E6ABC}" srcOrd="1" destOrd="0" presId="urn:microsoft.com/office/officeart/2005/8/layout/cycle2"/>
    <dgm:cxn modelId="{A1905916-4F7D-4826-ADDA-8DE060224462}" srcId="{67CBCEA2-53FC-4EC4-A7CC-A9E547DE10BC}" destId="{57085415-475F-4B5C-ADCF-31B263871F24}" srcOrd="8" destOrd="0" parTransId="{C151B2B4-9B99-423D-B8F9-95F7CE6CE04E}" sibTransId="{3E207156-C616-4A5F-9939-433514B6632B}"/>
    <dgm:cxn modelId="{D64EB1A7-CBB8-4E59-BB2A-AB9A1C0EE4C1}" srcId="{67CBCEA2-53FC-4EC4-A7CC-A9E547DE10BC}" destId="{5685AC02-405C-4628-B32E-A9611ACFD8B5}" srcOrd="1" destOrd="0" parTransId="{950C1B42-F6D5-40A0-AC48-CB51C56DDF51}" sibTransId="{461160AE-1D6F-45F7-A6BF-A4284125E3E0}"/>
    <dgm:cxn modelId="{646D67A2-87C8-4D2E-BD6E-D22156BDA644}" type="presOf" srcId="{AC3158BE-6635-4BBB-9E4F-D2D04B2CC4F4}" destId="{9765E980-39B9-473E-8863-F8675BFAA487}" srcOrd="1" destOrd="0" presId="urn:microsoft.com/office/officeart/2005/8/layout/cycle2"/>
    <dgm:cxn modelId="{DF55C7C3-D4DE-4C87-BD9E-97B48E201B16}" type="presOf" srcId="{E62556FF-2A10-47D6-BB4C-CE6677FB4FB1}" destId="{8FFA9230-7C79-4454-97FB-D5F8E117F47C}" srcOrd="0" destOrd="0" presId="urn:microsoft.com/office/officeart/2005/8/layout/cycle2"/>
    <dgm:cxn modelId="{B9DAECA7-DCD4-419D-90C8-8610C9CFCADA}" srcId="{67CBCEA2-53FC-4EC4-A7CC-A9E547DE10BC}" destId="{92F7DD3C-E961-4077-B061-9E415300C7C6}" srcOrd="9" destOrd="0" parTransId="{6ACBAC8C-331C-4A11-A67D-6AF4DABB62E5}" sibTransId="{F091310D-1509-4800-B825-B0C944652872}"/>
    <dgm:cxn modelId="{8787545B-4F87-49DF-AA1A-60E72E5DC07C}" type="presOf" srcId="{5C63F1EA-6158-429E-B619-C7AC27EAAF26}" destId="{238F588E-9C34-4553-8539-397CE4B53FF8}" srcOrd="0" destOrd="0" presId="urn:microsoft.com/office/officeart/2005/8/layout/cycle2"/>
    <dgm:cxn modelId="{F8A2F240-4C80-4F0E-8C41-5B46E9DFD0AF}" srcId="{67CBCEA2-53FC-4EC4-A7CC-A9E547DE10BC}" destId="{8F191DD3-9E4F-404F-AD17-DDE4B933B2FA}" srcOrd="4" destOrd="0" parTransId="{61FCFFB1-5241-478B-A639-C06A0898B02B}" sibTransId="{AC3158BE-6635-4BBB-9E4F-D2D04B2CC4F4}"/>
    <dgm:cxn modelId="{E21B0454-E54E-41A0-BFBE-59B7DFCA0E28}" type="presOf" srcId="{64D91B5B-BA83-47E4-B387-A82F1B106345}" destId="{9320142A-9054-4559-89CC-09E7B88B53FA}" srcOrd="0" destOrd="0" presId="urn:microsoft.com/office/officeart/2005/8/layout/cycle2"/>
    <dgm:cxn modelId="{92EB7CCA-5AEA-4782-A913-BEE36D412B3D}" srcId="{67CBCEA2-53FC-4EC4-A7CC-A9E547DE10BC}" destId="{4FE8AEAD-0A59-454A-9D86-FB56D6E6823D}" srcOrd="5" destOrd="0" parTransId="{786FFB8A-7324-4C36-B627-29262378FEE0}" sibTransId="{FE2B6190-9B99-4093-A319-F0F87E0B2B3B}"/>
    <dgm:cxn modelId="{B874525D-E52B-45DF-8C6F-A15E46C510D5}" type="presOf" srcId="{198F0E46-D3CD-4283-A432-FFD1286E7C4F}" destId="{B62B421D-9C0D-4BF0-A2FE-B53FD551573E}" srcOrd="1" destOrd="0" presId="urn:microsoft.com/office/officeart/2005/8/layout/cycle2"/>
    <dgm:cxn modelId="{D32FE1E4-DBD5-42A8-B8DE-6A3F3D5CA5C6}" type="presOf" srcId="{461160AE-1D6F-45F7-A6BF-A4284125E3E0}" destId="{8312B12C-23A9-4396-9772-1404EAF195EF}" srcOrd="1" destOrd="0" presId="urn:microsoft.com/office/officeart/2005/8/layout/cycle2"/>
    <dgm:cxn modelId="{28F53C76-F0F4-4B9F-AA94-4E75CBD962B5}" type="presOf" srcId="{198F0E46-D3CD-4283-A432-FFD1286E7C4F}" destId="{C37EC187-9DD1-46A3-A6D5-4A9060876A81}" srcOrd="0" destOrd="0" presId="urn:microsoft.com/office/officeart/2005/8/layout/cycle2"/>
    <dgm:cxn modelId="{C674ACF5-86B9-44CC-B055-033F517C3BF3}" type="presOf" srcId="{9D835C4B-6A76-47E3-9B24-71AD207A3CEE}" destId="{F2130AAA-CFB1-4A70-A4AE-34348A798349}" srcOrd="0" destOrd="0" presId="urn:microsoft.com/office/officeart/2005/8/layout/cycle2"/>
    <dgm:cxn modelId="{E2073942-4B05-47ED-B583-C6419D54A02C}" type="presOf" srcId="{E62556FF-2A10-47D6-BB4C-CE6677FB4FB1}" destId="{8CB85943-0691-4228-AE3C-5E9582FEDF7C}" srcOrd="1" destOrd="0" presId="urn:microsoft.com/office/officeart/2005/8/layout/cycle2"/>
    <dgm:cxn modelId="{3A20CEEE-0AB1-4F25-B96F-ED8BCF247F49}" type="presOf" srcId="{71DF03D3-0139-4A06-8603-FFD7FA36D28F}" destId="{6461F990-0408-4023-B8CA-B4F18165863A}" srcOrd="0" destOrd="0" presId="urn:microsoft.com/office/officeart/2005/8/layout/cycle2"/>
    <dgm:cxn modelId="{B4EA70B0-C969-47DA-B5A1-E46F8AFBE064}" srcId="{67CBCEA2-53FC-4EC4-A7CC-A9E547DE10BC}" destId="{71DF03D3-0139-4A06-8603-FFD7FA36D28F}" srcOrd="6" destOrd="0" parTransId="{8611E5E2-B654-4A53-B01E-F32C7EE42464}" sibTransId="{198F0E46-D3CD-4283-A432-FFD1286E7C4F}"/>
    <dgm:cxn modelId="{348FCFC9-21B4-4DEA-B71C-A81FEF1D4818}" type="presOf" srcId="{67CBCEA2-53FC-4EC4-A7CC-A9E547DE10BC}" destId="{73A9CE1C-DA7D-4627-99A7-94F0F7E0B68E}" srcOrd="0" destOrd="0" presId="urn:microsoft.com/office/officeart/2005/8/layout/cycle2"/>
    <dgm:cxn modelId="{F4BA0E78-7295-460E-8DC4-D1CF4F558115}" type="presOf" srcId="{1ACAD26C-A543-4F04-808A-92BF3B4A75A1}" destId="{8E62F7C7-3D93-4B23-815C-A1D45BE49CC4}" srcOrd="1" destOrd="0" presId="urn:microsoft.com/office/officeart/2005/8/layout/cycle2"/>
    <dgm:cxn modelId="{CE50CB88-CED4-4EDA-AA06-BE089F949283}" type="presOf" srcId="{1ACAD26C-A543-4F04-808A-92BF3B4A75A1}" destId="{6D916A0D-0865-4F14-9B19-7F9E691D828D}" srcOrd="0" destOrd="0" presId="urn:microsoft.com/office/officeart/2005/8/layout/cycle2"/>
    <dgm:cxn modelId="{6AA6F6D7-859D-4278-B3C1-B9BABBBF79D7}" srcId="{67CBCEA2-53FC-4EC4-A7CC-A9E547DE10BC}" destId="{64D91B5B-BA83-47E4-B387-A82F1B106345}" srcOrd="0" destOrd="0" parTransId="{09436A94-EC0E-4CA4-AADE-329FEC87D440}" sibTransId="{5C63F1EA-6158-429E-B619-C7AC27EAAF26}"/>
    <dgm:cxn modelId="{EF8FD42E-2E3D-4479-A9BF-1000DFC05C27}" type="presOf" srcId="{5C63F1EA-6158-429E-B619-C7AC27EAAF26}" destId="{D45F6BD0-9ABD-4BB2-8D41-A353A3A0CE65}" srcOrd="1" destOrd="0" presId="urn:microsoft.com/office/officeart/2005/8/layout/cycle2"/>
    <dgm:cxn modelId="{AFEA35D2-9D43-42E6-988A-893613D59B67}" type="presOf" srcId="{FE2B6190-9B99-4093-A319-F0F87E0B2B3B}" destId="{02570371-764E-4626-8D25-997A187350A6}" srcOrd="0" destOrd="0" presId="urn:microsoft.com/office/officeart/2005/8/layout/cycle2"/>
    <dgm:cxn modelId="{31509F2F-38D8-4395-B3FB-27CDDD753617}" type="presOf" srcId="{57085415-475F-4B5C-ADCF-31B263871F24}" destId="{C8C7C495-2BEB-4249-B04A-6ACD60F4DE78}" srcOrd="0" destOrd="0" presId="urn:microsoft.com/office/officeart/2005/8/layout/cycle2"/>
    <dgm:cxn modelId="{B55D1456-EE56-43AE-97BA-A0FAFD0F583B}" type="presOf" srcId="{FE2B6190-9B99-4093-A319-F0F87E0B2B3B}" destId="{EE9E389D-6FCA-4394-B368-0371465C4003}" srcOrd="1" destOrd="0" presId="urn:microsoft.com/office/officeart/2005/8/layout/cycle2"/>
    <dgm:cxn modelId="{A941BEEF-266F-4E16-ACC6-FBC44355F59C}" type="presOf" srcId="{3E207156-C616-4A5F-9939-433514B6632B}" destId="{81A7A0A9-6EA1-4AD0-8071-585890E8F896}" srcOrd="0" destOrd="0" presId="urn:microsoft.com/office/officeart/2005/8/layout/cycle2"/>
    <dgm:cxn modelId="{A01C92A6-5013-414F-A0A1-DE38195F14BE}" type="presOf" srcId="{461160AE-1D6F-45F7-A6BF-A4284125E3E0}" destId="{D36F3497-1044-45DC-9FDC-12C5DCBE0F46}" srcOrd="0" destOrd="0" presId="urn:microsoft.com/office/officeart/2005/8/layout/cycle2"/>
    <dgm:cxn modelId="{77513817-9391-4EE3-A4C6-33F2F36289AD}" type="presOf" srcId="{4773685B-9416-4D9C-A11F-238DB2215804}" destId="{528B5DB6-A3DE-47C0-914D-87F708D54989}" srcOrd="0" destOrd="0" presId="urn:microsoft.com/office/officeart/2005/8/layout/cycle2"/>
    <dgm:cxn modelId="{06E26A34-D161-4083-ADAE-EE42EB138260}" srcId="{67CBCEA2-53FC-4EC4-A7CC-A9E547DE10BC}" destId="{4604685A-3A9A-4F8E-81AA-AB651FC41B43}" srcOrd="7" destOrd="0" parTransId="{FA2250FC-0479-4932-A47F-F4D349C03593}" sibTransId="{E62556FF-2A10-47D6-BB4C-CE6677FB4FB1}"/>
    <dgm:cxn modelId="{B0D27E08-57FA-4200-880C-BC3EBBC1AD89}" type="presOf" srcId="{9D835C4B-6A76-47E3-9B24-71AD207A3CEE}" destId="{1361615A-4F6C-4432-882E-3B611CDDD545}" srcOrd="1" destOrd="0" presId="urn:microsoft.com/office/officeart/2005/8/layout/cycle2"/>
    <dgm:cxn modelId="{27639617-4937-4B96-BCBA-8F210DFB447B}" type="presOf" srcId="{F091310D-1509-4800-B825-B0C944652872}" destId="{E21AA3A4-E446-4ECA-8B5F-AE0135C7A859}" srcOrd="0" destOrd="0" presId="urn:microsoft.com/office/officeart/2005/8/layout/cycle2"/>
    <dgm:cxn modelId="{17216CFA-5AAB-43B5-9FE7-CF491DF88EC9}" type="presOf" srcId="{4604685A-3A9A-4F8E-81AA-AB651FC41B43}" destId="{64B8FDDA-B49B-4948-94BC-E706E0586236}" srcOrd="0" destOrd="0" presId="urn:microsoft.com/office/officeart/2005/8/layout/cycle2"/>
    <dgm:cxn modelId="{40F5826D-7503-4E43-9EA6-6EA9D0EB8003}" type="presOf" srcId="{8F191DD3-9E4F-404F-AD17-DDE4B933B2FA}" destId="{60A618B1-3D59-4AAF-8117-8A28BDA3823E}" srcOrd="0" destOrd="0" presId="urn:microsoft.com/office/officeart/2005/8/layout/cycle2"/>
    <dgm:cxn modelId="{9E5DA385-DB5F-4DE9-9134-87B2DC633A5D}" type="presOf" srcId="{AC3158BE-6635-4BBB-9E4F-D2D04B2CC4F4}" destId="{98B533C7-9A71-49F2-94AD-75D594CD3B9A}" srcOrd="0" destOrd="0" presId="urn:microsoft.com/office/officeart/2005/8/layout/cycle2"/>
    <dgm:cxn modelId="{ECA46814-2E9A-4C89-AD00-E87B196FDABF}" srcId="{67CBCEA2-53FC-4EC4-A7CC-A9E547DE10BC}" destId="{16651C70-59B6-422E-B66D-194AE27EE4C1}" srcOrd="2" destOrd="0" parTransId="{D333F882-92E9-4DCB-8551-D19170824B2C}" sibTransId="{9D835C4B-6A76-47E3-9B24-71AD207A3CEE}"/>
    <dgm:cxn modelId="{413F918A-1641-4610-9EB6-C8B989E87D81}" type="presOf" srcId="{5685AC02-405C-4628-B32E-A9611ACFD8B5}" destId="{FB267DF2-0C88-4B7B-A32F-0E575585014B}" srcOrd="0" destOrd="0" presId="urn:microsoft.com/office/officeart/2005/8/layout/cycle2"/>
    <dgm:cxn modelId="{89B2B341-A43E-464E-A14C-1FF0CD9071A8}" type="presOf" srcId="{16651C70-59B6-422E-B66D-194AE27EE4C1}" destId="{0B0E2990-199C-481D-8C3A-CA6E865EA980}" srcOrd="0" destOrd="0" presId="urn:microsoft.com/office/officeart/2005/8/layout/cycle2"/>
    <dgm:cxn modelId="{12EAA89D-727A-4158-954C-928F11B63674}" type="presParOf" srcId="{73A9CE1C-DA7D-4627-99A7-94F0F7E0B68E}" destId="{9320142A-9054-4559-89CC-09E7B88B53FA}" srcOrd="0" destOrd="0" presId="urn:microsoft.com/office/officeart/2005/8/layout/cycle2"/>
    <dgm:cxn modelId="{90A8593F-E2B2-4454-A7E6-503D2D4FC189}" type="presParOf" srcId="{73A9CE1C-DA7D-4627-99A7-94F0F7E0B68E}" destId="{238F588E-9C34-4553-8539-397CE4B53FF8}" srcOrd="1" destOrd="0" presId="urn:microsoft.com/office/officeart/2005/8/layout/cycle2"/>
    <dgm:cxn modelId="{F5806CE6-8197-4DA8-B77B-2696A3BEAA21}" type="presParOf" srcId="{238F588E-9C34-4553-8539-397CE4B53FF8}" destId="{D45F6BD0-9ABD-4BB2-8D41-A353A3A0CE65}" srcOrd="0" destOrd="0" presId="urn:microsoft.com/office/officeart/2005/8/layout/cycle2"/>
    <dgm:cxn modelId="{AEA9E49F-9ACB-4C25-9351-3D03C53FBAD2}" type="presParOf" srcId="{73A9CE1C-DA7D-4627-99A7-94F0F7E0B68E}" destId="{FB267DF2-0C88-4B7B-A32F-0E575585014B}" srcOrd="2" destOrd="0" presId="urn:microsoft.com/office/officeart/2005/8/layout/cycle2"/>
    <dgm:cxn modelId="{1EA46448-4546-4B65-B0BB-8803C62F641A}" type="presParOf" srcId="{73A9CE1C-DA7D-4627-99A7-94F0F7E0B68E}" destId="{D36F3497-1044-45DC-9FDC-12C5DCBE0F46}" srcOrd="3" destOrd="0" presId="urn:microsoft.com/office/officeart/2005/8/layout/cycle2"/>
    <dgm:cxn modelId="{24A1884D-B37C-49DA-9F75-D861E5E2A6B4}" type="presParOf" srcId="{D36F3497-1044-45DC-9FDC-12C5DCBE0F46}" destId="{8312B12C-23A9-4396-9772-1404EAF195EF}" srcOrd="0" destOrd="0" presId="urn:microsoft.com/office/officeart/2005/8/layout/cycle2"/>
    <dgm:cxn modelId="{1FE880D6-EBB3-4982-90E3-1C4CFBD869DD}" type="presParOf" srcId="{73A9CE1C-DA7D-4627-99A7-94F0F7E0B68E}" destId="{0B0E2990-199C-481D-8C3A-CA6E865EA980}" srcOrd="4" destOrd="0" presId="urn:microsoft.com/office/officeart/2005/8/layout/cycle2"/>
    <dgm:cxn modelId="{BD7D0208-83DE-4300-A090-ECFD0101BC3E}" type="presParOf" srcId="{73A9CE1C-DA7D-4627-99A7-94F0F7E0B68E}" destId="{F2130AAA-CFB1-4A70-A4AE-34348A798349}" srcOrd="5" destOrd="0" presId="urn:microsoft.com/office/officeart/2005/8/layout/cycle2"/>
    <dgm:cxn modelId="{BEEA3C4D-6C4B-4AC1-8CEF-0D11417D0F14}" type="presParOf" srcId="{F2130AAA-CFB1-4A70-A4AE-34348A798349}" destId="{1361615A-4F6C-4432-882E-3B611CDDD545}" srcOrd="0" destOrd="0" presId="urn:microsoft.com/office/officeart/2005/8/layout/cycle2"/>
    <dgm:cxn modelId="{BFED3025-244F-4EEF-8FA2-4017CF986572}" type="presParOf" srcId="{73A9CE1C-DA7D-4627-99A7-94F0F7E0B68E}" destId="{528B5DB6-A3DE-47C0-914D-87F708D54989}" srcOrd="6" destOrd="0" presId="urn:microsoft.com/office/officeart/2005/8/layout/cycle2"/>
    <dgm:cxn modelId="{BFEF2F98-D2FE-472B-811E-E14E14904609}" type="presParOf" srcId="{73A9CE1C-DA7D-4627-99A7-94F0F7E0B68E}" destId="{6D916A0D-0865-4F14-9B19-7F9E691D828D}" srcOrd="7" destOrd="0" presId="urn:microsoft.com/office/officeart/2005/8/layout/cycle2"/>
    <dgm:cxn modelId="{CF864DAC-CCA5-433E-B874-8C491BD191FF}" type="presParOf" srcId="{6D916A0D-0865-4F14-9B19-7F9E691D828D}" destId="{8E62F7C7-3D93-4B23-815C-A1D45BE49CC4}" srcOrd="0" destOrd="0" presId="urn:microsoft.com/office/officeart/2005/8/layout/cycle2"/>
    <dgm:cxn modelId="{806CD885-6DE4-46F8-B367-0AC91FC97E7D}" type="presParOf" srcId="{73A9CE1C-DA7D-4627-99A7-94F0F7E0B68E}" destId="{60A618B1-3D59-4AAF-8117-8A28BDA3823E}" srcOrd="8" destOrd="0" presId="urn:microsoft.com/office/officeart/2005/8/layout/cycle2"/>
    <dgm:cxn modelId="{37E99367-555E-482B-8E62-FD409BFBE67A}" type="presParOf" srcId="{73A9CE1C-DA7D-4627-99A7-94F0F7E0B68E}" destId="{98B533C7-9A71-49F2-94AD-75D594CD3B9A}" srcOrd="9" destOrd="0" presId="urn:microsoft.com/office/officeart/2005/8/layout/cycle2"/>
    <dgm:cxn modelId="{7D2E2432-EA3B-41ED-8434-6FAF724CBDDA}" type="presParOf" srcId="{98B533C7-9A71-49F2-94AD-75D594CD3B9A}" destId="{9765E980-39B9-473E-8863-F8675BFAA487}" srcOrd="0" destOrd="0" presId="urn:microsoft.com/office/officeart/2005/8/layout/cycle2"/>
    <dgm:cxn modelId="{2B79B297-C609-45F2-9293-1411B92DA498}" type="presParOf" srcId="{73A9CE1C-DA7D-4627-99A7-94F0F7E0B68E}" destId="{E2A33871-C210-4560-BFF8-F85481060C08}" srcOrd="10" destOrd="0" presId="urn:microsoft.com/office/officeart/2005/8/layout/cycle2"/>
    <dgm:cxn modelId="{1E8D9510-F81F-4B66-A2DF-87D3BB75C039}" type="presParOf" srcId="{73A9CE1C-DA7D-4627-99A7-94F0F7E0B68E}" destId="{02570371-764E-4626-8D25-997A187350A6}" srcOrd="11" destOrd="0" presId="urn:microsoft.com/office/officeart/2005/8/layout/cycle2"/>
    <dgm:cxn modelId="{85DC334A-FD98-4206-B21D-CBF8E8C90122}" type="presParOf" srcId="{02570371-764E-4626-8D25-997A187350A6}" destId="{EE9E389D-6FCA-4394-B368-0371465C4003}" srcOrd="0" destOrd="0" presId="urn:microsoft.com/office/officeart/2005/8/layout/cycle2"/>
    <dgm:cxn modelId="{CDB3FE93-8F6E-4C25-B6D2-44D7A58CDFE4}" type="presParOf" srcId="{73A9CE1C-DA7D-4627-99A7-94F0F7E0B68E}" destId="{6461F990-0408-4023-B8CA-B4F18165863A}" srcOrd="12" destOrd="0" presId="urn:microsoft.com/office/officeart/2005/8/layout/cycle2"/>
    <dgm:cxn modelId="{16560386-64EA-496F-975B-3FC94FCB899B}" type="presParOf" srcId="{73A9CE1C-DA7D-4627-99A7-94F0F7E0B68E}" destId="{C37EC187-9DD1-46A3-A6D5-4A9060876A81}" srcOrd="13" destOrd="0" presId="urn:microsoft.com/office/officeart/2005/8/layout/cycle2"/>
    <dgm:cxn modelId="{C6312F00-B604-40DD-925D-97D5B2B3B046}" type="presParOf" srcId="{C37EC187-9DD1-46A3-A6D5-4A9060876A81}" destId="{B62B421D-9C0D-4BF0-A2FE-B53FD551573E}" srcOrd="0" destOrd="0" presId="urn:microsoft.com/office/officeart/2005/8/layout/cycle2"/>
    <dgm:cxn modelId="{2D1CDB45-6E8F-44A3-8231-6C49C245FA14}" type="presParOf" srcId="{73A9CE1C-DA7D-4627-99A7-94F0F7E0B68E}" destId="{64B8FDDA-B49B-4948-94BC-E706E0586236}" srcOrd="14" destOrd="0" presId="urn:microsoft.com/office/officeart/2005/8/layout/cycle2"/>
    <dgm:cxn modelId="{6E3BF367-BD31-4D0E-A300-9BD4327C2CAE}" type="presParOf" srcId="{73A9CE1C-DA7D-4627-99A7-94F0F7E0B68E}" destId="{8FFA9230-7C79-4454-97FB-D5F8E117F47C}" srcOrd="15" destOrd="0" presId="urn:microsoft.com/office/officeart/2005/8/layout/cycle2"/>
    <dgm:cxn modelId="{090A428A-734C-4BBA-8343-957D1A0EAC54}" type="presParOf" srcId="{8FFA9230-7C79-4454-97FB-D5F8E117F47C}" destId="{8CB85943-0691-4228-AE3C-5E9582FEDF7C}" srcOrd="0" destOrd="0" presId="urn:microsoft.com/office/officeart/2005/8/layout/cycle2"/>
    <dgm:cxn modelId="{E741C1C7-7950-47E7-9684-A25365832942}" type="presParOf" srcId="{73A9CE1C-DA7D-4627-99A7-94F0F7E0B68E}" destId="{C8C7C495-2BEB-4249-B04A-6ACD60F4DE78}" srcOrd="16" destOrd="0" presId="urn:microsoft.com/office/officeart/2005/8/layout/cycle2"/>
    <dgm:cxn modelId="{933CB12C-2159-43D6-83C0-D319F812990B}" type="presParOf" srcId="{73A9CE1C-DA7D-4627-99A7-94F0F7E0B68E}" destId="{81A7A0A9-6EA1-4AD0-8071-585890E8F896}" srcOrd="17" destOrd="0" presId="urn:microsoft.com/office/officeart/2005/8/layout/cycle2"/>
    <dgm:cxn modelId="{C900341B-2CA5-4A72-BB39-42A01F77B9DF}" type="presParOf" srcId="{81A7A0A9-6EA1-4AD0-8071-585890E8F896}" destId="{51A359AF-C182-416A-A58B-6EF4D83E6ABC}" srcOrd="0" destOrd="0" presId="urn:microsoft.com/office/officeart/2005/8/layout/cycle2"/>
    <dgm:cxn modelId="{714A75E0-D1AF-4CFF-B95E-9C440826D336}" type="presParOf" srcId="{73A9CE1C-DA7D-4627-99A7-94F0F7E0B68E}" destId="{1C8E9B22-3DAD-49EB-A256-831231D16815}" srcOrd="18" destOrd="0" presId="urn:microsoft.com/office/officeart/2005/8/layout/cycle2"/>
    <dgm:cxn modelId="{E8E3F471-C758-46BA-B337-A1F5CD81EF46}" type="presParOf" srcId="{73A9CE1C-DA7D-4627-99A7-94F0F7E0B68E}" destId="{E21AA3A4-E446-4ECA-8B5F-AE0135C7A859}" srcOrd="19" destOrd="0" presId="urn:microsoft.com/office/officeart/2005/8/layout/cycle2"/>
    <dgm:cxn modelId="{E9F7226D-B50A-4D70-9D32-6C88D7469FD7}" type="presParOf" srcId="{E21AA3A4-E446-4ECA-8B5F-AE0135C7A859}" destId="{169AAEDF-7891-4E13-AFD9-96B10461D6B9}"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0C35E-085F-41C1-B4D4-6F0F60C4773A}" type="doc">
      <dgm:prSet loTypeId="urn:microsoft.com/office/officeart/2005/8/layout/cycle7" loCatId="cycle" qsTypeId="urn:microsoft.com/office/officeart/2005/8/quickstyle/3d2" qsCatId="3D" csTypeId="urn:microsoft.com/office/officeart/2005/8/colors/accent0_1" csCatId="mainScheme" phldr="1"/>
      <dgm:spPr/>
      <dgm:t>
        <a:bodyPr/>
        <a:lstStyle/>
        <a:p>
          <a:endParaRPr lang="en-US"/>
        </a:p>
      </dgm:t>
    </dgm:pt>
    <dgm:pt modelId="{414222E7-DC70-4126-8998-85CC65069687}">
      <dgm:prSet phldrT="[Text]"/>
      <dgm:spPr/>
      <dgm:t>
        <a:bodyPr/>
        <a:lstStyle/>
        <a:p>
          <a:r>
            <a:rPr lang="en-US" dirty="0"/>
            <a:t>Learner Outcomes</a:t>
          </a:r>
        </a:p>
      </dgm:t>
    </dgm:pt>
    <dgm:pt modelId="{F627B801-FB4D-4725-82B7-4D141A47602A}" type="parTrans" cxnId="{F4CE365B-2231-4A30-A286-5B3791F14E05}">
      <dgm:prSet/>
      <dgm:spPr/>
      <dgm:t>
        <a:bodyPr/>
        <a:lstStyle/>
        <a:p>
          <a:endParaRPr lang="en-US"/>
        </a:p>
      </dgm:t>
    </dgm:pt>
    <dgm:pt modelId="{065385D1-0BA5-4E42-8E14-0E32C7DEB4C5}" type="sibTrans" cxnId="{F4CE365B-2231-4A30-A286-5B3791F14E05}">
      <dgm:prSet/>
      <dgm:spPr/>
      <dgm:t>
        <a:bodyPr/>
        <a:lstStyle/>
        <a:p>
          <a:endParaRPr lang="en-US"/>
        </a:p>
      </dgm:t>
    </dgm:pt>
    <dgm:pt modelId="{CCA03ADB-8406-44FD-BB44-24E3F4985348}">
      <dgm:prSet phldrT="[Text]"/>
      <dgm:spPr/>
      <dgm:t>
        <a:bodyPr/>
        <a:lstStyle/>
        <a:p>
          <a:r>
            <a:rPr lang="en-US" dirty="0"/>
            <a:t>Student Behaviors</a:t>
          </a:r>
        </a:p>
      </dgm:t>
    </dgm:pt>
    <dgm:pt modelId="{675A7C6F-DD96-43C3-B905-2961D33314BD}" type="parTrans" cxnId="{62D960E8-65A8-415D-8C1D-4247C02E9A49}">
      <dgm:prSet/>
      <dgm:spPr/>
      <dgm:t>
        <a:bodyPr/>
        <a:lstStyle/>
        <a:p>
          <a:endParaRPr lang="en-US"/>
        </a:p>
      </dgm:t>
    </dgm:pt>
    <dgm:pt modelId="{0E2BDFE3-304F-4DCA-9169-04B61F21987F}" type="sibTrans" cxnId="{62D960E8-65A8-415D-8C1D-4247C02E9A49}">
      <dgm:prSet/>
      <dgm:spPr/>
      <dgm:t>
        <a:bodyPr/>
        <a:lstStyle/>
        <a:p>
          <a:endParaRPr lang="en-US"/>
        </a:p>
      </dgm:t>
    </dgm:pt>
    <dgm:pt modelId="{13041A33-C7B4-4CF7-993A-7B94E5B4D9E8}">
      <dgm:prSet phldrT="[Text]"/>
      <dgm:spPr/>
      <dgm:t>
        <a:bodyPr/>
        <a:lstStyle/>
        <a:p>
          <a:r>
            <a:rPr lang="en-US" dirty="0"/>
            <a:t>Teacher Behaviors</a:t>
          </a:r>
        </a:p>
      </dgm:t>
    </dgm:pt>
    <dgm:pt modelId="{4B198A73-ED4B-4A59-8A7B-56AF2EDF7A7B}" type="parTrans" cxnId="{448C92C4-CCB4-4794-8F4C-D76CE6BDD09F}">
      <dgm:prSet/>
      <dgm:spPr/>
      <dgm:t>
        <a:bodyPr/>
        <a:lstStyle/>
        <a:p>
          <a:endParaRPr lang="en-US"/>
        </a:p>
      </dgm:t>
    </dgm:pt>
    <dgm:pt modelId="{DFB60257-B5D9-4ADD-9A95-F543B924C1DD}" type="sibTrans" cxnId="{448C92C4-CCB4-4794-8F4C-D76CE6BDD09F}">
      <dgm:prSet/>
      <dgm:spPr/>
      <dgm:t>
        <a:bodyPr/>
        <a:lstStyle/>
        <a:p>
          <a:endParaRPr lang="en-US"/>
        </a:p>
      </dgm:t>
    </dgm:pt>
    <dgm:pt modelId="{044C57F7-6229-475E-8846-EE5F6085784F}" type="pres">
      <dgm:prSet presAssocID="{B810C35E-085F-41C1-B4D4-6F0F60C4773A}" presName="Name0" presStyleCnt="0">
        <dgm:presLayoutVars>
          <dgm:dir/>
          <dgm:resizeHandles val="exact"/>
        </dgm:presLayoutVars>
      </dgm:prSet>
      <dgm:spPr/>
      <dgm:t>
        <a:bodyPr/>
        <a:lstStyle/>
        <a:p>
          <a:endParaRPr lang="en-US"/>
        </a:p>
      </dgm:t>
    </dgm:pt>
    <dgm:pt modelId="{7392A544-2894-4FF4-AA3A-B278789B3EB1}" type="pres">
      <dgm:prSet presAssocID="{414222E7-DC70-4126-8998-85CC65069687}" presName="node" presStyleLbl="node1" presStyleIdx="0" presStyleCnt="3">
        <dgm:presLayoutVars>
          <dgm:bulletEnabled val="1"/>
        </dgm:presLayoutVars>
      </dgm:prSet>
      <dgm:spPr/>
      <dgm:t>
        <a:bodyPr/>
        <a:lstStyle/>
        <a:p>
          <a:endParaRPr lang="en-US"/>
        </a:p>
      </dgm:t>
    </dgm:pt>
    <dgm:pt modelId="{31279818-2A24-4A59-880F-A14403B86CB3}" type="pres">
      <dgm:prSet presAssocID="{065385D1-0BA5-4E42-8E14-0E32C7DEB4C5}" presName="sibTrans" presStyleLbl="sibTrans2D1" presStyleIdx="0" presStyleCnt="3" custLinFactNeighborX="7044" custLinFactNeighborY="-56102"/>
      <dgm:spPr/>
      <dgm:t>
        <a:bodyPr/>
        <a:lstStyle/>
        <a:p>
          <a:endParaRPr lang="en-US"/>
        </a:p>
      </dgm:t>
    </dgm:pt>
    <dgm:pt modelId="{5831FD14-3B52-439D-A645-BD243D4984BF}" type="pres">
      <dgm:prSet presAssocID="{065385D1-0BA5-4E42-8E14-0E32C7DEB4C5}" presName="connectorText" presStyleLbl="sibTrans2D1" presStyleIdx="0" presStyleCnt="3"/>
      <dgm:spPr/>
      <dgm:t>
        <a:bodyPr/>
        <a:lstStyle/>
        <a:p>
          <a:endParaRPr lang="en-US"/>
        </a:p>
      </dgm:t>
    </dgm:pt>
    <dgm:pt modelId="{31B05BFF-DE7D-4ED9-9828-A05BD6371560}" type="pres">
      <dgm:prSet presAssocID="{CCA03ADB-8406-44FD-BB44-24E3F4985348}" presName="node" presStyleLbl="node1" presStyleIdx="1" presStyleCnt="3">
        <dgm:presLayoutVars>
          <dgm:bulletEnabled val="1"/>
        </dgm:presLayoutVars>
      </dgm:prSet>
      <dgm:spPr/>
      <dgm:t>
        <a:bodyPr/>
        <a:lstStyle/>
        <a:p>
          <a:endParaRPr lang="en-US"/>
        </a:p>
      </dgm:t>
    </dgm:pt>
    <dgm:pt modelId="{B02F1D3C-E65F-40B7-9349-A3BE0DCD631C}" type="pres">
      <dgm:prSet presAssocID="{0E2BDFE3-304F-4DCA-9169-04B61F21987F}" presName="sibTrans" presStyleLbl="sibTrans2D1" presStyleIdx="1" presStyleCnt="3"/>
      <dgm:spPr/>
      <dgm:t>
        <a:bodyPr/>
        <a:lstStyle/>
        <a:p>
          <a:endParaRPr lang="en-US"/>
        </a:p>
      </dgm:t>
    </dgm:pt>
    <dgm:pt modelId="{931E46FA-0BC9-412D-9A0B-D0781E55E6A2}" type="pres">
      <dgm:prSet presAssocID="{0E2BDFE3-304F-4DCA-9169-04B61F21987F}" presName="connectorText" presStyleLbl="sibTrans2D1" presStyleIdx="1" presStyleCnt="3"/>
      <dgm:spPr/>
      <dgm:t>
        <a:bodyPr/>
        <a:lstStyle/>
        <a:p>
          <a:endParaRPr lang="en-US"/>
        </a:p>
      </dgm:t>
    </dgm:pt>
    <dgm:pt modelId="{280F97BB-49BD-41F3-8CC4-3CA20C6E010D}" type="pres">
      <dgm:prSet presAssocID="{13041A33-C7B4-4CF7-993A-7B94E5B4D9E8}" presName="node" presStyleLbl="node1" presStyleIdx="2" presStyleCnt="3">
        <dgm:presLayoutVars>
          <dgm:bulletEnabled val="1"/>
        </dgm:presLayoutVars>
      </dgm:prSet>
      <dgm:spPr/>
      <dgm:t>
        <a:bodyPr/>
        <a:lstStyle/>
        <a:p>
          <a:endParaRPr lang="en-US"/>
        </a:p>
      </dgm:t>
    </dgm:pt>
    <dgm:pt modelId="{718AB7E9-B709-436E-B8A4-32FE8BCE8E29}" type="pres">
      <dgm:prSet presAssocID="{DFB60257-B5D9-4ADD-9A95-F543B924C1DD}" presName="sibTrans" presStyleLbl="sibTrans2D1" presStyleIdx="2" presStyleCnt="3" custLinFactNeighborX="-18645" custLinFactNeighborY="-56103"/>
      <dgm:spPr/>
      <dgm:t>
        <a:bodyPr/>
        <a:lstStyle/>
        <a:p>
          <a:endParaRPr lang="en-US"/>
        </a:p>
      </dgm:t>
    </dgm:pt>
    <dgm:pt modelId="{D8931D39-3DBF-43BD-AF07-95BED3948A63}" type="pres">
      <dgm:prSet presAssocID="{DFB60257-B5D9-4ADD-9A95-F543B924C1DD}" presName="connectorText" presStyleLbl="sibTrans2D1" presStyleIdx="2" presStyleCnt="3"/>
      <dgm:spPr/>
      <dgm:t>
        <a:bodyPr/>
        <a:lstStyle/>
        <a:p>
          <a:endParaRPr lang="en-US"/>
        </a:p>
      </dgm:t>
    </dgm:pt>
  </dgm:ptLst>
  <dgm:cxnLst>
    <dgm:cxn modelId="{F4CE365B-2231-4A30-A286-5B3791F14E05}" srcId="{B810C35E-085F-41C1-B4D4-6F0F60C4773A}" destId="{414222E7-DC70-4126-8998-85CC65069687}" srcOrd="0" destOrd="0" parTransId="{F627B801-FB4D-4725-82B7-4D141A47602A}" sibTransId="{065385D1-0BA5-4E42-8E14-0E32C7DEB4C5}"/>
    <dgm:cxn modelId="{1C00EE77-34D3-4B71-8182-89B256350E1E}" type="presOf" srcId="{414222E7-DC70-4126-8998-85CC65069687}" destId="{7392A544-2894-4FF4-AA3A-B278789B3EB1}" srcOrd="0" destOrd="0" presId="urn:microsoft.com/office/officeart/2005/8/layout/cycle7"/>
    <dgm:cxn modelId="{EA5BBD76-A25B-4865-87F4-EAE38BFB04AF}" type="presOf" srcId="{0E2BDFE3-304F-4DCA-9169-04B61F21987F}" destId="{B02F1D3C-E65F-40B7-9349-A3BE0DCD631C}" srcOrd="0" destOrd="0" presId="urn:microsoft.com/office/officeart/2005/8/layout/cycle7"/>
    <dgm:cxn modelId="{25933465-37D6-4552-9E23-EDB407A67057}" type="presOf" srcId="{065385D1-0BA5-4E42-8E14-0E32C7DEB4C5}" destId="{5831FD14-3B52-439D-A645-BD243D4984BF}" srcOrd="1" destOrd="0" presId="urn:microsoft.com/office/officeart/2005/8/layout/cycle7"/>
    <dgm:cxn modelId="{5EB6F8D4-E3D2-4FCE-BA34-4437961428A6}" type="presOf" srcId="{DFB60257-B5D9-4ADD-9A95-F543B924C1DD}" destId="{718AB7E9-B709-436E-B8A4-32FE8BCE8E29}" srcOrd="0" destOrd="0" presId="urn:microsoft.com/office/officeart/2005/8/layout/cycle7"/>
    <dgm:cxn modelId="{448C92C4-CCB4-4794-8F4C-D76CE6BDD09F}" srcId="{B810C35E-085F-41C1-B4D4-6F0F60C4773A}" destId="{13041A33-C7B4-4CF7-993A-7B94E5B4D9E8}" srcOrd="2" destOrd="0" parTransId="{4B198A73-ED4B-4A59-8A7B-56AF2EDF7A7B}" sibTransId="{DFB60257-B5D9-4ADD-9A95-F543B924C1DD}"/>
    <dgm:cxn modelId="{DA5025EE-B184-459B-A9D2-B1224FB08312}" type="presOf" srcId="{B810C35E-085F-41C1-B4D4-6F0F60C4773A}" destId="{044C57F7-6229-475E-8846-EE5F6085784F}" srcOrd="0" destOrd="0" presId="urn:microsoft.com/office/officeart/2005/8/layout/cycle7"/>
    <dgm:cxn modelId="{70AC22BD-C122-4233-AFB4-71FECAF77FD6}" type="presOf" srcId="{13041A33-C7B4-4CF7-993A-7B94E5B4D9E8}" destId="{280F97BB-49BD-41F3-8CC4-3CA20C6E010D}" srcOrd="0" destOrd="0" presId="urn:microsoft.com/office/officeart/2005/8/layout/cycle7"/>
    <dgm:cxn modelId="{AED36031-2761-4232-B543-41DBBB9C6BB1}" type="presOf" srcId="{DFB60257-B5D9-4ADD-9A95-F543B924C1DD}" destId="{D8931D39-3DBF-43BD-AF07-95BED3948A63}" srcOrd="1" destOrd="0" presId="urn:microsoft.com/office/officeart/2005/8/layout/cycle7"/>
    <dgm:cxn modelId="{A1D9156F-2F5D-43F1-87E2-2FE3CE810C79}" type="presOf" srcId="{0E2BDFE3-304F-4DCA-9169-04B61F21987F}" destId="{931E46FA-0BC9-412D-9A0B-D0781E55E6A2}" srcOrd="1" destOrd="0" presId="urn:microsoft.com/office/officeart/2005/8/layout/cycle7"/>
    <dgm:cxn modelId="{62D960E8-65A8-415D-8C1D-4247C02E9A49}" srcId="{B810C35E-085F-41C1-B4D4-6F0F60C4773A}" destId="{CCA03ADB-8406-44FD-BB44-24E3F4985348}" srcOrd="1" destOrd="0" parTransId="{675A7C6F-DD96-43C3-B905-2961D33314BD}" sibTransId="{0E2BDFE3-304F-4DCA-9169-04B61F21987F}"/>
    <dgm:cxn modelId="{A3D405B3-F5BC-4390-977A-D9C6924AABA8}" type="presOf" srcId="{CCA03ADB-8406-44FD-BB44-24E3F4985348}" destId="{31B05BFF-DE7D-4ED9-9828-A05BD6371560}" srcOrd="0" destOrd="0" presId="urn:microsoft.com/office/officeart/2005/8/layout/cycle7"/>
    <dgm:cxn modelId="{34361921-8930-4BDB-9507-AB0E40495606}" type="presOf" srcId="{065385D1-0BA5-4E42-8E14-0E32C7DEB4C5}" destId="{31279818-2A24-4A59-880F-A14403B86CB3}" srcOrd="0" destOrd="0" presId="urn:microsoft.com/office/officeart/2005/8/layout/cycle7"/>
    <dgm:cxn modelId="{76CB1417-8CAE-40F2-8B0A-D98F17643191}" type="presParOf" srcId="{044C57F7-6229-475E-8846-EE5F6085784F}" destId="{7392A544-2894-4FF4-AA3A-B278789B3EB1}" srcOrd="0" destOrd="0" presId="urn:microsoft.com/office/officeart/2005/8/layout/cycle7"/>
    <dgm:cxn modelId="{E37CADBA-E0A4-41CA-BA39-7BDF6B028BDA}" type="presParOf" srcId="{044C57F7-6229-475E-8846-EE5F6085784F}" destId="{31279818-2A24-4A59-880F-A14403B86CB3}" srcOrd="1" destOrd="0" presId="urn:microsoft.com/office/officeart/2005/8/layout/cycle7"/>
    <dgm:cxn modelId="{06051B02-C61C-4FB0-9F48-D003CE5BADA7}" type="presParOf" srcId="{31279818-2A24-4A59-880F-A14403B86CB3}" destId="{5831FD14-3B52-439D-A645-BD243D4984BF}" srcOrd="0" destOrd="0" presId="urn:microsoft.com/office/officeart/2005/8/layout/cycle7"/>
    <dgm:cxn modelId="{84514A9C-716C-4E13-BBB2-57BA4D3D9CD7}" type="presParOf" srcId="{044C57F7-6229-475E-8846-EE5F6085784F}" destId="{31B05BFF-DE7D-4ED9-9828-A05BD6371560}" srcOrd="2" destOrd="0" presId="urn:microsoft.com/office/officeart/2005/8/layout/cycle7"/>
    <dgm:cxn modelId="{976AAF92-8F87-44DC-81F9-5DB77F80A502}" type="presParOf" srcId="{044C57F7-6229-475E-8846-EE5F6085784F}" destId="{B02F1D3C-E65F-40B7-9349-A3BE0DCD631C}" srcOrd="3" destOrd="0" presId="urn:microsoft.com/office/officeart/2005/8/layout/cycle7"/>
    <dgm:cxn modelId="{BEBDD9F1-2488-4EBE-86E2-68920BAE81A4}" type="presParOf" srcId="{B02F1D3C-E65F-40B7-9349-A3BE0DCD631C}" destId="{931E46FA-0BC9-412D-9A0B-D0781E55E6A2}" srcOrd="0" destOrd="0" presId="urn:microsoft.com/office/officeart/2005/8/layout/cycle7"/>
    <dgm:cxn modelId="{F89DC4AA-3BEC-46E9-9F94-CF8A88C3EBC3}" type="presParOf" srcId="{044C57F7-6229-475E-8846-EE5F6085784F}" destId="{280F97BB-49BD-41F3-8CC4-3CA20C6E010D}" srcOrd="4" destOrd="0" presId="urn:microsoft.com/office/officeart/2005/8/layout/cycle7"/>
    <dgm:cxn modelId="{1F7A0341-41E7-43F5-BE47-D2AFD7E83A47}" type="presParOf" srcId="{044C57F7-6229-475E-8846-EE5F6085784F}" destId="{718AB7E9-B709-436E-B8A4-32FE8BCE8E29}" srcOrd="5" destOrd="0" presId="urn:microsoft.com/office/officeart/2005/8/layout/cycle7"/>
    <dgm:cxn modelId="{5D701E05-717E-4E54-8686-66A470196CE3}" type="presParOf" srcId="{718AB7E9-B709-436E-B8A4-32FE8BCE8E29}" destId="{D8931D39-3DBF-43BD-AF07-95BED3948A63}" srcOrd="0" destOrd="0" presId="urn:microsoft.com/office/officeart/2005/8/layout/cycle7"/>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0C35E-085F-41C1-B4D4-6F0F60C4773A}" type="doc">
      <dgm:prSet loTypeId="urn:microsoft.com/office/officeart/2005/8/layout/cycle7" loCatId="cycle" qsTypeId="urn:microsoft.com/office/officeart/2005/8/quickstyle/simple2" qsCatId="simple" csTypeId="urn:microsoft.com/office/officeart/2005/8/colors/accent0_3" csCatId="mainScheme" phldr="1"/>
      <dgm:spPr/>
      <dgm:t>
        <a:bodyPr/>
        <a:lstStyle/>
        <a:p>
          <a:endParaRPr lang="en-US"/>
        </a:p>
      </dgm:t>
    </dgm:pt>
    <dgm:pt modelId="{414222E7-DC70-4126-8998-85CC65069687}">
      <dgm:prSet phldrT="[Text]"/>
      <dgm:spPr>
        <a:solidFill>
          <a:schemeClr val="bg2">
            <a:lumMod val="90000"/>
          </a:schemeClr>
        </a:solidFill>
      </dgm:spPr>
      <dgm:t>
        <a:bodyPr/>
        <a:lstStyle/>
        <a:p>
          <a:r>
            <a:rPr lang="en-US" b="1" dirty="0">
              <a:solidFill>
                <a:sysClr val="windowText" lastClr="000000"/>
              </a:solidFill>
            </a:rPr>
            <a:t>Learner Outcomes</a:t>
          </a:r>
        </a:p>
      </dgm:t>
    </dgm:pt>
    <dgm:pt modelId="{F627B801-FB4D-4725-82B7-4D141A47602A}" type="parTrans" cxnId="{F4CE365B-2231-4A30-A286-5B3791F14E05}">
      <dgm:prSet/>
      <dgm:spPr/>
      <dgm:t>
        <a:bodyPr/>
        <a:lstStyle/>
        <a:p>
          <a:endParaRPr lang="en-US"/>
        </a:p>
      </dgm:t>
    </dgm:pt>
    <dgm:pt modelId="{065385D1-0BA5-4E42-8E14-0E32C7DEB4C5}" type="sibTrans" cxnId="{F4CE365B-2231-4A30-A286-5B3791F14E05}">
      <dgm:prSet/>
      <dgm:spPr/>
      <dgm:t>
        <a:bodyPr/>
        <a:lstStyle/>
        <a:p>
          <a:endParaRPr lang="en-US"/>
        </a:p>
      </dgm:t>
    </dgm:pt>
    <dgm:pt modelId="{CCA03ADB-8406-44FD-BB44-24E3F4985348}">
      <dgm:prSet phldrT="[Text]"/>
      <dgm:spPr>
        <a:solidFill>
          <a:schemeClr val="bg2">
            <a:lumMod val="90000"/>
          </a:schemeClr>
        </a:solidFill>
      </dgm:spPr>
      <dgm:t>
        <a:bodyPr/>
        <a:lstStyle/>
        <a:p>
          <a:r>
            <a:rPr lang="en-US" b="1" dirty="0">
              <a:solidFill>
                <a:sysClr val="windowText" lastClr="000000"/>
              </a:solidFill>
            </a:rPr>
            <a:t>Student Behaviors</a:t>
          </a:r>
        </a:p>
      </dgm:t>
    </dgm:pt>
    <dgm:pt modelId="{675A7C6F-DD96-43C3-B905-2961D33314BD}" type="parTrans" cxnId="{62D960E8-65A8-415D-8C1D-4247C02E9A49}">
      <dgm:prSet/>
      <dgm:spPr/>
      <dgm:t>
        <a:bodyPr/>
        <a:lstStyle/>
        <a:p>
          <a:endParaRPr lang="en-US"/>
        </a:p>
      </dgm:t>
    </dgm:pt>
    <dgm:pt modelId="{0E2BDFE3-304F-4DCA-9169-04B61F21987F}" type="sibTrans" cxnId="{62D960E8-65A8-415D-8C1D-4247C02E9A49}">
      <dgm:prSet/>
      <dgm:spPr/>
      <dgm:t>
        <a:bodyPr/>
        <a:lstStyle/>
        <a:p>
          <a:endParaRPr lang="en-US"/>
        </a:p>
      </dgm:t>
    </dgm:pt>
    <dgm:pt modelId="{13041A33-C7B4-4CF7-993A-7B94E5B4D9E8}">
      <dgm:prSet phldrT="[Text]"/>
      <dgm:spPr>
        <a:solidFill>
          <a:schemeClr val="bg2">
            <a:lumMod val="90000"/>
          </a:schemeClr>
        </a:solidFill>
      </dgm:spPr>
      <dgm:t>
        <a:bodyPr/>
        <a:lstStyle/>
        <a:p>
          <a:r>
            <a:rPr lang="en-US" b="1" dirty="0">
              <a:solidFill>
                <a:sysClr val="windowText" lastClr="000000"/>
              </a:solidFill>
            </a:rPr>
            <a:t>Teacher Behaviors</a:t>
          </a:r>
        </a:p>
      </dgm:t>
    </dgm:pt>
    <dgm:pt modelId="{4B198A73-ED4B-4A59-8A7B-56AF2EDF7A7B}" type="parTrans" cxnId="{448C92C4-CCB4-4794-8F4C-D76CE6BDD09F}">
      <dgm:prSet/>
      <dgm:spPr/>
      <dgm:t>
        <a:bodyPr/>
        <a:lstStyle/>
        <a:p>
          <a:endParaRPr lang="en-US"/>
        </a:p>
      </dgm:t>
    </dgm:pt>
    <dgm:pt modelId="{DFB60257-B5D9-4ADD-9A95-F543B924C1DD}" type="sibTrans" cxnId="{448C92C4-CCB4-4794-8F4C-D76CE6BDD09F}">
      <dgm:prSet/>
      <dgm:spPr/>
      <dgm:t>
        <a:bodyPr/>
        <a:lstStyle/>
        <a:p>
          <a:endParaRPr lang="en-US"/>
        </a:p>
      </dgm:t>
    </dgm:pt>
    <dgm:pt modelId="{044C57F7-6229-475E-8846-EE5F6085784F}" type="pres">
      <dgm:prSet presAssocID="{B810C35E-085F-41C1-B4D4-6F0F60C4773A}" presName="Name0" presStyleCnt="0">
        <dgm:presLayoutVars>
          <dgm:dir/>
          <dgm:resizeHandles val="exact"/>
        </dgm:presLayoutVars>
      </dgm:prSet>
      <dgm:spPr/>
      <dgm:t>
        <a:bodyPr/>
        <a:lstStyle/>
        <a:p>
          <a:endParaRPr lang="en-US"/>
        </a:p>
      </dgm:t>
    </dgm:pt>
    <dgm:pt modelId="{7392A544-2894-4FF4-AA3A-B278789B3EB1}" type="pres">
      <dgm:prSet presAssocID="{414222E7-DC70-4126-8998-85CC65069687}" presName="node" presStyleLbl="node1" presStyleIdx="0" presStyleCnt="3">
        <dgm:presLayoutVars>
          <dgm:bulletEnabled val="1"/>
        </dgm:presLayoutVars>
      </dgm:prSet>
      <dgm:spPr/>
      <dgm:t>
        <a:bodyPr/>
        <a:lstStyle/>
        <a:p>
          <a:endParaRPr lang="en-US"/>
        </a:p>
      </dgm:t>
    </dgm:pt>
    <dgm:pt modelId="{31279818-2A24-4A59-880F-A14403B86CB3}" type="pres">
      <dgm:prSet presAssocID="{065385D1-0BA5-4E42-8E14-0E32C7DEB4C5}" presName="sibTrans" presStyleLbl="sibTrans2D1" presStyleIdx="0" presStyleCnt="3"/>
      <dgm:spPr/>
      <dgm:t>
        <a:bodyPr/>
        <a:lstStyle/>
        <a:p>
          <a:endParaRPr lang="en-US"/>
        </a:p>
      </dgm:t>
    </dgm:pt>
    <dgm:pt modelId="{5831FD14-3B52-439D-A645-BD243D4984BF}" type="pres">
      <dgm:prSet presAssocID="{065385D1-0BA5-4E42-8E14-0E32C7DEB4C5}" presName="connectorText" presStyleLbl="sibTrans2D1" presStyleIdx="0" presStyleCnt="3"/>
      <dgm:spPr/>
      <dgm:t>
        <a:bodyPr/>
        <a:lstStyle/>
        <a:p>
          <a:endParaRPr lang="en-US"/>
        </a:p>
      </dgm:t>
    </dgm:pt>
    <dgm:pt modelId="{31B05BFF-DE7D-4ED9-9828-A05BD6371560}" type="pres">
      <dgm:prSet presAssocID="{CCA03ADB-8406-44FD-BB44-24E3F4985348}" presName="node" presStyleLbl="node1" presStyleIdx="1" presStyleCnt="3">
        <dgm:presLayoutVars>
          <dgm:bulletEnabled val="1"/>
        </dgm:presLayoutVars>
      </dgm:prSet>
      <dgm:spPr/>
      <dgm:t>
        <a:bodyPr/>
        <a:lstStyle/>
        <a:p>
          <a:endParaRPr lang="en-US"/>
        </a:p>
      </dgm:t>
    </dgm:pt>
    <dgm:pt modelId="{B02F1D3C-E65F-40B7-9349-A3BE0DCD631C}" type="pres">
      <dgm:prSet presAssocID="{0E2BDFE3-304F-4DCA-9169-04B61F21987F}" presName="sibTrans" presStyleLbl="sibTrans2D1" presStyleIdx="1" presStyleCnt="3"/>
      <dgm:spPr/>
      <dgm:t>
        <a:bodyPr/>
        <a:lstStyle/>
        <a:p>
          <a:endParaRPr lang="en-US"/>
        </a:p>
      </dgm:t>
    </dgm:pt>
    <dgm:pt modelId="{931E46FA-0BC9-412D-9A0B-D0781E55E6A2}" type="pres">
      <dgm:prSet presAssocID="{0E2BDFE3-304F-4DCA-9169-04B61F21987F}" presName="connectorText" presStyleLbl="sibTrans2D1" presStyleIdx="1" presStyleCnt="3"/>
      <dgm:spPr/>
      <dgm:t>
        <a:bodyPr/>
        <a:lstStyle/>
        <a:p>
          <a:endParaRPr lang="en-US"/>
        </a:p>
      </dgm:t>
    </dgm:pt>
    <dgm:pt modelId="{280F97BB-49BD-41F3-8CC4-3CA20C6E010D}" type="pres">
      <dgm:prSet presAssocID="{13041A33-C7B4-4CF7-993A-7B94E5B4D9E8}" presName="node" presStyleLbl="node1" presStyleIdx="2" presStyleCnt="3">
        <dgm:presLayoutVars>
          <dgm:bulletEnabled val="1"/>
        </dgm:presLayoutVars>
      </dgm:prSet>
      <dgm:spPr/>
      <dgm:t>
        <a:bodyPr/>
        <a:lstStyle/>
        <a:p>
          <a:endParaRPr lang="en-US"/>
        </a:p>
      </dgm:t>
    </dgm:pt>
    <dgm:pt modelId="{718AB7E9-B709-436E-B8A4-32FE8BCE8E29}" type="pres">
      <dgm:prSet presAssocID="{DFB60257-B5D9-4ADD-9A95-F543B924C1DD}" presName="sibTrans" presStyleLbl="sibTrans2D1" presStyleIdx="2" presStyleCnt="3"/>
      <dgm:spPr/>
      <dgm:t>
        <a:bodyPr/>
        <a:lstStyle/>
        <a:p>
          <a:endParaRPr lang="en-US"/>
        </a:p>
      </dgm:t>
    </dgm:pt>
    <dgm:pt modelId="{D8931D39-3DBF-43BD-AF07-95BED3948A63}" type="pres">
      <dgm:prSet presAssocID="{DFB60257-B5D9-4ADD-9A95-F543B924C1DD}" presName="connectorText" presStyleLbl="sibTrans2D1" presStyleIdx="2" presStyleCnt="3"/>
      <dgm:spPr/>
      <dgm:t>
        <a:bodyPr/>
        <a:lstStyle/>
        <a:p>
          <a:endParaRPr lang="en-US"/>
        </a:p>
      </dgm:t>
    </dgm:pt>
  </dgm:ptLst>
  <dgm:cxnLst>
    <dgm:cxn modelId="{6917E4A1-2EE1-4290-9EB6-77E60E8990A3}" type="presOf" srcId="{0E2BDFE3-304F-4DCA-9169-04B61F21987F}" destId="{931E46FA-0BC9-412D-9A0B-D0781E55E6A2}" srcOrd="1" destOrd="0" presId="urn:microsoft.com/office/officeart/2005/8/layout/cycle7"/>
    <dgm:cxn modelId="{F4CE365B-2231-4A30-A286-5B3791F14E05}" srcId="{B810C35E-085F-41C1-B4D4-6F0F60C4773A}" destId="{414222E7-DC70-4126-8998-85CC65069687}" srcOrd="0" destOrd="0" parTransId="{F627B801-FB4D-4725-82B7-4D141A47602A}" sibTransId="{065385D1-0BA5-4E42-8E14-0E32C7DEB4C5}"/>
    <dgm:cxn modelId="{448C92C4-CCB4-4794-8F4C-D76CE6BDD09F}" srcId="{B810C35E-085F-41C1-B4D4-6F0F60C4773A}" destId="{13041A33-C7B4-4CF7-993A-7B94E5B4D9E8}" srcOrd="2" destOrd="0" parTransId="{4B198A73-ED4B-4A59-8A7B-56AF2EDF7A7B}" sibTransId="{DFB60257-B5D9-4ADD-9A95-F543B924C1DD}"/>
    <dgm:cxn modelId="{EBA15B52-E279-4148-B5EA-50725C7B98DD}" type="presOf" srcId="{13041A33-C7B4-4CF7-993A-7B94E5B4D9E8}" destId="{280F97BB-49BD-41F3-8CC4-3CA20C6E010D}" srcOrd="0" destOrd="0" presId="urn:microsoft.com/office/officeart/2005/8/layout/cycle7"/>
    <dgm:cxn modelId="{38CB8DE0-BA91-4EC6-819C-EA31798D6483}" type="presOf" srcId="{DFB60257-B5D9-4ADD-9A95-F543B924C1DD}" destId="{D8931D39-3DBF-43BD-AF07-95BED3948A63}" srcOrd="1" destOrd="0" presId="urn:microsoft.com/office/officeart/2005/8/layout/cycle7"/>
    <dgm:cxn modelId="{FF95EF6A-7A10-46F2-9936-64344A839245}" type="presOf" srcId="{DFB60257-B5D9-4ADD-9A95-F543B924C1DD}" destId="{718AB7E9-B709-436E-B8A4-32FE8BCE8E29}" srcOrd="0" destOrd="0" presId="urn:microsoft.com/office/officeart/2005/8/layout/cycle7"/>
    <dgm:cxn modelId="{0B25E111-E4E1-4F74-935B-14DD8EEC86F2}" type="presOf" srcId="{CCA03ADB-8406-44FD-BB44-24E3F4985348}" destId="{31B05BFF-DE7D-4ED9-9828-A05BD6371560}" srcOrd="0" destOrd="0" presId="urn:microsoft.com/office/officeart/2005/8/layout/cycle7"/>
    <dgm:cxn modelId="{62D960E8-65A8-415D-8C1D-4247C02E9A49}" srcId="{B810C35E-085F-41C1-B4D4-6F0F60C4773A}" destId="{CCA03ADB-8406-44FD-BB44-24E3F4985348}" srcOrd="1" destOrd="0" parTransId="{675A7C6F-DD96-43C3-B905-2961D33314BD}" sibTransId="{0E2BDFE3-304F-4DCA-9169-04B61F21987F}"/>
    <dgm:cxn modelId="{23DEFB71-9D53-45BF-B2FC-FD57C587EF77}" type="presOf" srcId="{065385D1-0BA5-4E42-8E14-0E32C7DEB4C5}" destId="{5831FD14-3B52-439D-A645-BD243D4984BF}" srcOrd="1" destOrd="0" presId="urn:microsoft.com/office/officeart/2005/8/layout/cycle7"/>
    <dgm:cxn modelId="{AE49A352-0442-4EBF-9177-525D2D3B2BE7}" type="presOf" srcId="{0E2BDFE3-304F-4DCA-9169-04B61F21987F}" destId="{B02F1D3C-E65F-40B7-9349-A3BE0DCD631C}" srcOrd="0" destOrd="0" presId="urn:microsoft.com/office/officeart/2005/8/layout/cycle7"/>
    <dgm:cxn modelId="{C4EE0821-1848-4594-93B6-ADB1DB679E05}" type="presOf" srcId="{B810C35E-085F-41C1-B4D4-6F0F60C4773A}" destId="{044C57F7-6229-475E-8846-EE5F6085784F}" srcOrd="0" destOrd="0" presId="urn:microsoft.com/office/officeart/2005/8/layout/cycle7"/>
    <dgm:cxn modelId="{6BC4EB6E-3BE8-4576-8E37-B9125459592F}" type="presOf" srcId="{065385D1-0BA5-4E42-8E14-0E32C7DEB4C5}" destId="{31279818-2A24-4A59-880F-A14403B86CB3}" srcOrd="0" destOrd="0" presId="urn:microsoft.com/office/officeart/2005/8/layout/cycle7"/>
    <dgm:cxn modelId="{BCF258E7-575F-477E-B73F-511C4DA71912}" type="presOf" srcId="{414222E7-DC70-4126-8998-85CC65069687}" destId="{7392A544-2894-4FF4-AA3A-B278789B3EB1}" srcOrd="0" destOrd="0" presId="urn:microsoft.com/office/officeart/2005/8/layout/cycle7"/>
    <dgm:cxn modelId="{C4D1FBC4-7A86-4B8B-AA79-7259C13DDC3E}" type="presParOf" srcId="{044C57F7-6229-475E-8846-EE5F6085784F}" destId="{7392A544-2894-4FF4-AA3A-B278789B3EB1}" srcOrd="0" destOrd="0" presId="urn:microsoft.com/office/officeart/2005/8/layout/cycle7"/>
    <dgm:cxn modelId="{64D9C47A-A508-44A6-85E0-8C7B70999F8D}" type="presParOf" srcId="{044C57F7-6229-475E-8846-EE5F6085784F}" destId="{31279818-2A24-4A59-880F-A14403B86CB3}" srcOrd="1" destOrd="0" presId="urn:microsoft.com/office/officeart/2005/8/layout/cycle7"/>
    <dgm:cxn modelId="{4E442DC7-07C8-4702-A030-59081ACB16F9}" type="presParOf" srcId="{31279818-2A24-4A59-880F-A14403B86CB3}" destId="{5831FD14-3B52-439D-A645-BD243D4984BF}" srcOrd="0" destOrd="0" presId="urn:microsoft.com/office/officeart/2005/8/layout/cycle7"/>
    <dgm:cxn modelId="{640FFC19-4A3C-49E7-A52D-0173E5FF083A}" type="presParOf" srcId="{044C57F7-6229-475E-8846-EE5F6085784F}" destId="{31B05BFF-DE7D-4ED9-9828-A05BD6371560}" srcOrd="2" destOrd="0" presId="urn:microsoft.com/office/officeart/2005/8/layout/cycle7"/>
    <dgm:cxn modelId="{CBCD9A16-C341-4E80-81D8-368164A6FA3E}" type="presParOf" srcId="{044C57F7-6229-475E-8846-EE5F6085784F}" destId="{B02F1D3C-E65F-40B7-9349-A3BE0DCD631C}" srcOrd="3" destOrd="0" presId="urn:microsoft.com/office/officeart/2005/8/layout/cycle7"/>
    <dgm:cxn modelId="{23DD4FAE-359A-4E2E-862C-91B77A3C3F18}" type="presParOf" srcId="{B02F1D3C-E65F-40B7-9349-A3BE0DCD631C}" destId="{931E46FA-0BC9-412D-9A0B-D0781E55E6A2}" srcOrd="0" destOrd="0" presId="urn:microsoft.com/office/officeart/2005/8/layout/cycle7"/>
    <dgm:cxn modelId="{F61EC71E-4AD0-45F9-B2CE-D50B22E4DBAD}" type="presParOf" srcId="{044C57F7-6229-475E-8846-EE5F6085784F}" destId="{280F97BB-49BD-41F3-8CC4-3CA20C6E010D}" srcOrd="4" destOrd="0" presId="urn:microsoft.com/office/officeart/2005/8/layout/cycle7"/>
    <dgm:cxn modelId="{90D44418-0EDC-4FB1-82E4-6E3DC8BB0C10}" type="presParOf" srcId="{044C57F7-6229-475E-8846-EE5F6085784F}" destId="{718AB7E9-B709-436E-B8A4-32FE8BCE8E29}" srcOrd="5" destOrd="0" presId="urn:microsoft.com/office/officeart/2005/8/layout/cycle7"/>
    <dgm:cxn modelId="{6014B671-6CB7-423B-9E9A-C77B6E32C42A}" type="presParOf" srcId="{718AB7E9-B709-436E-B8A4-32FE8BCE8E29}" destId="{D8931D39-3DBF-43BD-AF07-95BED3948A63}" srcOrd="0" destOrd="0" presId="urn:microsoft.com/office/officeart/2005/8/layout/cycle7"/>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E0F17D-E67D-4CEB-96EA-12B03211B4D5}" type="doc">
      <dgm:prSet loTypeId="urn:microsoft.com/office/officeart/2005/8/layout/cycle7" loCatId="cycle" qsTypeId="urn:microsoft.com/office/officeart/2005/8/quickstyle/simple1" qsCatId="simple" csTypeId="urn:microsoft.com/office/officeart/2005/8/colors/accent2_2" csCatId="accent2" phldr="1"/>
      <dgm:spPr/>
      <dgm:t>
        <a:bodyPr/>
        <a:lstStyle/>
        <a:p>
          <a:endParaRPr lang="en-US"/>
        </a:p>
      </dgm:t>
    </dgm:pt>
    <dgm:pt modelId="{2599DF0D-BF1D-4A61-8575-2E9340C2529D}">
      <dgm:prSet phldrT="[Text]"/>
      <dgm:spPr/>
      <dgm:t>
        <a:bodyPr/>
        <a:lstStyle/>
        <a:p>
          <a:r>
            <a:rPr lang="en-US" dirty="0"/>
            <a:t>Curriculum</a:t>
          </a:r>
        </a:p>
      </dgm:t>
    </dgm:pt>
    <dgm:pt modelId="{E3D59341-C67A-41DB-A2EC-81B9EB9D6ECE}" type="parTrans" cxnId="{ED5D25CA-C6D1-4DF7-A75C-70A1FF2CD4FD}">
      <dgm:prSet/>
      <dgm:spPr/>
      <dgm:t>
        <a:bodyPr/>
        <a:lstStyle/>
        <a:p>
          <a:endParaRPr lang="en-US"/>
        </a:p>
      </dgm:t>
    </dgm:pt>
    <dgm:pt modelId="{C99ED48C-8661-49E2-9C46-9DCF6BD26327}" type="sibTrans" cxnId="{ED5D25CA-C6D1-4DF7-A75C-70A1FF2CD4FD}">
      <dgm:prSet/>
      <dgm:spPr/>
      <dgm:t>
        <a:bodyPr/>
        <a:lstStyle/>
        <a:p>
          <a:endParaRPr lang="en-US"/>
        </a:p>
      </dgm:t>
    </dgm:pt>
    <dgm:pt modelId="{C1D718FA-8319-4F07-BEBD-99E904B68005}">
      <dgm:prSet phldrT="[Text]"/>
      <dgm:spPr/>
      <dgm:t>
        <a:bodyPr/>
        <a:lstStyle/>
        <a:p>
          <a:r>
            <a:rPr lang="en-US" dirty="0"/>
            <a:t>Assessment</a:t>
          </a:r>
        </a:p>
      </dgm:t>
    </dgm:pt>
    <dgm:pt modelId="{E1E1B6AF-CC18-4CE3-ABD5-1A23F512EF6D}" type="parTrans" cxnId="{A7F2377B-FACD-4CC9-B5E5-3B4DCF46D965}">
      <dgm:prSet/>
      <dgm:spPr/>
      <dgm:t>
        <a:bodyPr/>
        <a:lstStyle/>
        <a:p>
          <a:endParaRPr lang="en-US"/>
        </a:p>
      </dgm:t>
    </dgm:pt>
    <dgm:pt modelId="{ED3DE7F1-24FC-415D-87B6-DD0A10F82EDA}" type="sibTrans" cxnId="{A7F2377B-FACD-4CC9-B5E5-3B4DCF46D965}">
      <dgm:prSet/>
      <dgm:spPr/>
      <dgm:t>
        <a:bodyPr/>
        <a:lstStyle/>
        <a:p>
          <a:endParaRPr lang="en-US"/>
        </a:p>
      </dgm:t>
    </dgm:pt>
    <dgm:pt modelId="{273AD3D2-7C16-4487-8540-3CB776ADDB0D}">
      <dgm:prSet phldrT="[Text]"/>
      <dgm:spPr/>
      <dgm:t>
        <a:bodyPr/>
        <a:lstStyle/>
        <a:p>
          <a:r>
            <a:rPr lang="en-US" dirty="0"/>
            <a:t>Instruction </a:t>
          </a:r>
        </a:p>
      </dgm:t>
    </dgm:pt>
    <dgm:pt modelId="{072B2D4D-A2DC-49BB-B984-60B3F7277965}" type="parTrans" cxnId="{9B714235-03FA-4D88-8FDB-7B475E31C125}">
      <dgm:prSet/>
      <dgm:spPr/>
      <dgm:t>
        <a:bodyPr/>
        <a:lstStyle/>
        <a:p>
          <a:endParaRPr lang="en-US"/>
        </a:p>
      </dgm:t>
    </dgm:pt>
    <dgm:pt modelId="{4CD99AFB-0097-4C69-9B0B-17F785756545}" type="sibTrans" cxnId="{9B714235-03FA-4D88-8FDB-7B475E31C125}">
      <dgm:prSet/>
      <dgm:spPr/>
      <dgm:t>
        <a:bodyPr/>
        <a:lstStyle/>
        <a:p>
          <a:endParaRPr lang="en-US"/>
        </a:p>
      </dgm:t>
    </dgm:pt>
    <dgm:pt modelId="{5A13E2E3-A94F-4C27-86BF-368693597384}" type="pres">
      <dgm:prSet presAssocID="{51E0F17D-E67D-4CEB-96EA-12B03211B4D5}" presName="Name0" presStyleCnt="0">
        <dgm:presLayoutVars>
          <dgm:dir/>
          <dgm:resizeHandles val="exact"/>
        </dgm:presLayoutVars>
      </dgm:prSet>
      <dgm:spPr/>
      <dgm:t>
        <a:bodyPr/>
        <a:lstStyle/>
        <a:p>
          <a:endParaRPr lang="en-US"/>
        </a:p>
      </dgm:t>
    </dgm:pt>
    <dgm:pt modelId="{C8CF36BF-D1D5-40CD-924D-7DF674D374C8}" type="pres">
      <dgm:prSet presAssocID="{2599DF0D-BF1D-4A61-8575-2E9340C2529D}" presName="node" presStyleLbl="node1" presStyleIdx="0" presStyleCnt="3">
        <dgm:presLayoutVars>
          <dgm:bulletEnabled val="1"/>
        </dgm:presLayoutVars>
      </dgm:prSet>
      <dgm:spPr/>
      <dgm:t>
        <a:bodyPr/>
        <a:lstStyle/>
        <a:p>
          <a:endParaRPr lang="en-US"/>
        </a:p>
      </dgm:t>
    </dgm:pt>
    <dgm:pt modelId="{1875BE31-23B5-4425-8B82-7FC7CE56BFA3}" type="pres">
      <dgm:prSet presAssocID="{C99ED48C-8661-49E2-9C46-9DCF6BD26327}" presName="sibTrans" presStyleLbl="sibTrans2D1" presStyleIdx="0" presStyleCnt="3"/>
      <dgm:spPr/>
      <dgm:t>
        <a:bodyPr/>
        <a:lstStyle/>
        <a:p>
          <a:endParaRPr lang="en-US"/>
        </a:p>
      </dgm:t>
    </dgm:pt>
    <dgm:pt modelId="{62EE87F9-07C5-4484-BE2E-43E50663E423}" type="pres">
      <dgm:prSet presAssocID="{C99ED48C-8661-49E2-9C46-9DCF6BD26327}" presName="connectorText" presStyleLbl="sibTrans2D1" presStyleIdx="0" presStyleCnt="3"/>
      <dgm:spPr/>
      <dgm:t>
        <a:bodyPr/>
        <a:lstStyle/>
        <a:p>
          <a:endParaRPr lang="en-US"/>
        </a:p>
      </dgm:t>
    </dgm:pt>
    <dgm:pt modelId="{00C814F7-D679-41E7-BA82-730E895A0D8C}" type="pres">
      <dgm:prSet presAssocID="{C1D718FA-8319-4F07-BEBD-99E904B68005}" presName="node" presStyleLbl="node1" presStyleIdx="1" presStyleCnt="3">
        <dgm:presLayoutVars>
          <dgm:bulletEnabled val="1"/>
        </dgm:presLayoutVars>
      </dgm:prSet>
      <dgm:spPr/>
      <dgm:t>
        <a:bodyPr/>
        <a:lstStyle/>
        <a:p>
          <a:endParaRPr lang="en-US"/>
        </a:p>
      </dgm:t>
    </dgm:pt>
    <dgm:pt modelId="{92568055-5601-4D7C-B4AF-B2CC1CF011C0}" type="pres">
      <dgm:prSet presAssocID="{ED3DE7F1-24FC-415D-87B6-DD0A10F82EDA}" presName="sibTrans" presStyleLbl="sibTrans2D1" presStyleIdx="1" presStyleCnt="3"/>
      <dgm:spPr/>
      <dgm:t>
        <a:bodyPr/>
        <a:lstStyle/>
        <a:p>
          <a:endParaRPr lang="en-US"/>
        </a:p>
      </dgm:t>
    </dgm:pt>
    <dgm:pt modelId="{B5DCE898-DE62-4A2D-8C2E-09088BED7FD0}" type="pres">
      <dgm:prSet presAssocID="{ED3DE7F1-24FC-415D-87B6-DD0A10F82EDA}" presName="connectorText" presStyleLbl="sibTrans2D1" presStyleIdx="1" presStyleCnt="3"/>
      <dgm:spPr/>
      <dgm:t>
        <a:bodyPr/>
        <a:lstStyle/>
        <a:p>
          <a:endParaRPr lang="en-US"/>
        </a:p>
      </dgm:t>
    </dgm:pt>
    <dgm:pt modelId="{E631760C-D3B9-4BEF-9003-32DD3FD5F57E}" type="pres">
      <dgm:prSet presAssocID="{273AD3D2-7C16-4487-8540-3CB776ADDB0D}" presName="node" presStyleLbl="node1" presStyleIdx="2" presStyleCnt="3">
        <dgm:presLayoutVars>
          <dgm:bulletEnabled val="1"/>
        </dgm:presLayoutVars>
      </dgm:prSet>
      <dgm:spPr/>
      <dgm:t>
        <a:bodyPr/>
        <a:lstStyle/>
        <a:p>
          <a:endParaRPr lang="en-US"/>
        </a:p>
      </dgm:t>
    </dgm:pt>
    <dgm:pt modelId="{61A87B4A-94FA-42F2-A3EC-1962025008D9}" type="pres">
      <dgm:prSet presAssocID="{4CD99AFB-0097-4C69-9B0B-17F785756545}" presName="sibTrans" presStyleLbl="sibTrans2D1" presStyleIdx="2" presStyleCnt="3"/>
      <dgm:spPr/>
      <dgm:t>
        <a:bodyPr/>
        <a:lstStyle/>
        <a:p>
          <a:endParaRPr lang="en-US"/>
        </a:p>
      </dgm:t>
    </dgm:pt>
    <dgm:pt modelId="{AFD955F1-DA88-4852-B4A1-DCD4B706CD2D}" type="pres">
      <dgm:prSet presAssocID="{4CD99AFB-0097-4C69-9B0B-17F785756545}" presName="connectorText" presStyleLbl="sibTrans2D1" presStyleIdx="2" presStyleCnt="3"/>
      <dgm:spPr/>
      <dgm:t>
        <a:bodyPr/>
        <a:lstStyle/>
        <a:p>
          <a:endParaRPr lang="en-US"/>
        </a:p>
      </dgm:t>
    </dgm:pt>
  </dgm:ptLst>
  <dgm:cxnLst>
    <dgm:cxn modelId="{9B714235-03FA-4D88-8FDB-7B475E31C125}" srcId="{51E0F17D-E67D-4CEB-96EA-12B03211B4D5}" destId="{273AD3D2-7C16-4487-8540-3CB776ADDB0D}" srcOrd="2" destOrd="0" parTransId="{072B2D4D-A2DC-49BB-B984-60B3F7277965}" sibTransId="{4CD99AFB-0097-4C69-9B0B-17F785756545}"/>
    <dgm:cxn modelId="{7AD78691-9B10-4A1B-8AA4-AEB40C73A858}" type="presOf" srcId="{C1D718FA-8319-4F07-BEBD-99E904B68005}" destId="{00C814F7-D679-41E7-BA82-730E895A0D8C}" srcOrd="0" destOrd="0" presId="urn:microsoft.com/office/officeart/2005/8/layout/cycle7"/>
    <dgm:cxn modelId="{CA153474-E5B2-4A1D-9747-B920E19DCB4B}" type="presOf" srcId="{4CD99AFB-0097-4C69-9B0B-17F785756545}" destId="{AFD955F1-DA88-4852-B4A1-DCD4B706CD2D}" srcOrd="1" destOrd="0" presId="urn:microsoft.com/office/officeart/2005/8/layout/cycle7"/>
    <dgm:cxn modelId="{8FB4DE72-4859-4F26-B55E-F95285B26629}" type="presOf" srcId="{C99ED48C-8661-49E2-9C46-9DCF6BD26327}" destId="{62EE87F9-07C5-4484-BE2E-43E50663E423}" srcOrd="1" destOrd="0" presId="urn:microsoft.com/office/officeart/2005/8/layout/cycle7"/>
    <dgm:cxn modelId="{ED5D25CA-C6D1-4DF7-A75C-70A1FF2CD4FD}" srcId="{51E0F17D-E67D-4CEB-96EA-12B03211B4D5}" destId="{2599DF0D-BF1D-4A61-8575-2E9340C2529D}" srcOrd="0" destOrd="0" parTransId="{E3D59341-C67A-41DB-A2EC-81B9EB9D6ECE}" sibTransId="{C99ED48C-8661-49E2-9C46-9DCF6BD26327}"/>
    <dgm:cxn modelId="{0AF2B297-1E04-4CC7-9777-4EEBEB50FE46}" type="presOf" srcId="{51E0F17D-E67D-4CEB-96EA-12B03211B4D5}" destId="{5A13E2E3-A94F-4C27-86BF-368693597384}" srcOrd="0" destOrd="0" presId="urn:microsoft.com/office/officeart/2005/8/layout/cycle7"/>
    <dgm:cxn modelId="{A7F2377B-FACD-4CC9-B5E5-3B4DCF46D965}" srcId="{51E0F17D-E67D-4CEB-96EA-12B03211B4D5}" destId="{C1D718FA-8319-4F07-BEBD-99E904B68005}" srcOrd="1" destOrd="0" parTransId="{E1E1B6AF-CC18-4CE3-ABD5-1A23F512EF6D}" sibTransId="{ED3DE7F1-24FC-415D-87B6-DD0A10F82EDA}"/>
    <dgm:cxn modelId="{EFD7ABEC-3066-4782-B2C3-AF7B8743FE45}" type="presOf" srcId="{ED3DE7F1-24FC-415D-87B6-DD0A10F82EDA}" destId="{B5DCE898-DE62-4A2D-8C2E-09088BED7FD0}" srcOrd="1" destOrd="0" presId="urn:microsoft.com/office/officeart/2005/8/layout/cycle7"/>
    <dgm:cxn modelId="{73FA751D-26BB-420C-8E9A-435E19BA5342}" type="presOf" srcId="{2599DF0D-BF1D-4A61-8575-2E9340C2529D}" destId="{C8CF36BF-D1D5-40CD-924D-7DF674D374C8}" srcOrd="0" destOrd="0" presId="urn:microsoft.com/office/officeart/2005/8/layout/cycle7"/>
    <dgm:cxn modelId="{049F6E62-35E4-4CEB-8307-B9031D83D87B}" type="presOf" srcId="{C99ED48C-8661-49E2-9C46-9DCF6BD26327}" destId="{1875BE31-23B5-4425-8B82-7FC7CE56BFA3}" srcOrd="0" destOrd="0" presId="urn:microsoft.com/office/officeart/2005/8/layout/cycle7"/>
    <dgm:cxn modelId="{4ACFACEB-491E-4893-8723-5471E52AC6AE}" type="presOf" srcId="{ED3DE7F1-24FC-415D-87B6-DD0A10F82EDA}" destId="{92568055-5601-4D7C-B4AF-B2CC1CF011C0}" srcOrd="0" destOrd="0" presId="urn:microsoft.com/office/officeart/2005/8/layout/cycle7"/>
    <dgm:cxn modelId="{DF8EF05D-C82B-47D8-B5CC-C92982338E64}" type="presOf" srcId="{4CD99AFB-0097-4C69-9B0B-17F785756545}" destId="{61A87B4A-94FA-42F2-A3EC-1962025008D9}" srcOrd="0" destOrd="0" presId="urn:microsoft.com/office/officeart/2005/8/layout/cycle7"/>
    <dgm:cxn modelId="{FADA691D-940B-4250-AF08-83D56490F64D}" type="presOf" srcId="{273AD3D2-7C16-4487-8540-3CB776ADDB0D}" destId="{E631760C-D3B9-4BEF-9003-32DD3FD5F57E}" srcOrd="0" destOrd="0" presId="urn:microsoft.com/office/officeart/2005/8/layout/cycle7"/>
    <dgm:cxn modelId="{E0F96D4D-36EF-4129-95CE-60F778D2E1D7}" type="presParOf" srcId="{5A13E2E3-A94F-4C27-86BF-368693597384}" destId="{C8CF36BF-D1D5-40CD-924D-7DF674D374C8}" srcOrd="0" destOrd="0" presId="urn:microsoft.com/office/officeart/2005/8/layout/cycle7"/>
    <dgm:cxn modelId="{3AC5110F-D9BF-4824-8AD0-37274CA8FA71}" type="presParOf" srcId="{5A13E2E3-A94F-4C27-86BF-368693597384}" destId="{1875BE31-23B5-4425-8B82-7FC7CE56BFA3}" srcOrd="1" destOrd="0" presId="urn:microsoft.com/office/officeart/2005/8/layout/cycle7"/>
    <dgm:cxn modelId="{1C1C706F-35FA-4C81-A2B8-79756341E34F}" type="presParOf" srcId="{1875BE31-23B5-4425-8B82-7FC7CE56BFA3}" destId="{62EE87F9-07C5-4484-BE2E-43E50663E423}" srcOrd="0" destOrd="0" presId="urn:microsoft.com/office/officeart/2005/8/layout/cycle7"/>
    <dgm:cxn modelId="{BBAD9F03-7B8A-42F3-BFC2-4A7C626181BD}" type="presParOf" srcId="{5A13E2E3-A94F-4C27-86BF-368693597384}" destId="{00C814F7-D679-41E7-BA82-730E895A0D8C}" srcOrd="2" destOrd="0" presId="urn:microsoft.com/office/officeart/2005/8/layout/cycle7"/>
    <dgm:cxn modelId="{D4FAADCC-4041-4BB4-96A9-D86561436B81}" type="presParOf" srcId="{5A13E2E3-A94F-4C27-86BF-368693597384}" destId="{92568055-5601-4D7C-B4AF-B2CC1CF011C0}" srcOrd="3" destOrd="0" presId="urn:microsoft.com/office/officeart/2005/8/layout/cycle7"/>
    <dgm:cxn modelId="{78AF453B-3283-41EE-8818-666F37A3B514}" type="presParOf" srcId="{92568055-5601-4D7C-B4AF-B2CC1CF011C0}" destId="{B5DCE898-DE62-4A2D-8C2E-09088BED7FD0}" srcOrd="0" destOrd="0" presId="urn:microsoft.com/office/officeart/2005/8/layout/cycle7"/>
    <dgm:cxn modelId="{FA9E7348-8F7A-47DD-B3AB-F0364E49E982}" type="presParOf" srcId="{5A13E2E3-A94F-4C27-86BF-368693597384}" destId="{E631760C-D3B9-4BEF-9003-32DD3FD5F57E}" srcOrd="4" destOrd="0" presId="urn:microsoft.com/office/officeart/2005/8/layout/cycle7"/>
    <dgm:cxn modelId="{2E6B3F74-2ED4-4474-BB41-224FB130EB23}" type="presParOf" srcId="{5A13E2E3-A94F-4C27-86BF-368693597384}" destId="{61A87B4A-94FA-42F2-A3EC-1962025008D9}" srcOrd="5" destOrd="0" presId="urn:microsoft.com/office/officeart/2005/8/layout/cycle7"/>
    <dgm:cxn modelId="{212EA491-AAE3-4415-9572-D8CB4385531E}" type="presParOf" srcId="{61A87B4A-94FA-42F2-A3EC-1962025008D9}" destId="{AFD955F1-DA88-4852-B4A1-DCD4B706CD2D}" srcOrd="0" destOrd="0" presId="urn:microsoft.com/office/officeart/2005/8/layout/cycle7"/>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0C35E-085F-41C1-B4D4-6F0F60C4773A}" type="doc">
      <dgm:prSet loTypeId="urn:microsoft.com/office/officeart/2005/8/layout/cycle7" loCatId="cycle" qsTypeId="urn:microsoft.com/office/officeart/2005/8/quickstyle/simple2" qsCatId="simple" csTypeId="urn:microsoft.com/office/officeart/2005/8/colors/accent0_3" csCatId="mainScheme" phldr="1"/>
      <dgm:spPr/>
      <dgm:t>
        <a:bodyPr/>
        <a:lstStyle/>
        <a:p>
          <a:endParaRPr lang="en-US"/>
        </a:p>
      </dgm:t>
    </dgm:pt>
    <dgm:pt modelId="{414222E7-DC70-4126-8998-85CC65069687}">
      <dgm:prSet phldrT="[Text]"/>
      <dgm:spPr>
        <a:solidFill>
          <a:schemeClr val="bg2">
            <a:lumMod val="90000"/>
          </a:schemeClr>
        </a:solidFill>
      </dgm:spPr>
      <dgm:t>
        <a:bodyPr/>
        <a:lstStyle/>
        <a:p>
          <a:r>
            <a:rPr lang="en-US" b="1" dirty="0">
              <a:solidFill>
                <a:sysClr val="windowText" lastClr="000000"/>
              </a:solidFill>
            </a:rPr>
            <a:t>Learner Outcomes</a:t>
          </a:r>
        </a:p>
      </dgm:t>
    </dgm:pt>
    <dgm:pt modelId="{F627B801-FB4D-4725-82B7-4D141A47602A}" type="parTrans" cxnId="{F4CE365B-2231-4A30-A286-5B3791F14E05}">
      <dgm:prSet/>
      <dgm:spPr/>
      <dgm:t>
        <a:bodyPr/>
        <a:lstStyle/>
        <a:p>
          <a:endParaRPr lang="en-US"/>
        </a:p>
      </dgm:t>
    </dgm:pt>
    <dgm:pt modelId="{065385D1-0BA5-4E42-8E14-0E32C7DEB4C5}" type="sibTrans" cxnId="{F4CE365B-2231-4A30-A286-5B3791F14E05}">
      <dgm:prSet/>
      <dgm:spPr/>
      <dgm:t>
        <a:bodyPr/>
        <a:lstStyle/>
        <a:p>
          <a:endParaRPr lang="en-US"/>
        </a:p>
      </dgm:t>
    </dgm:pt>
    <dgm:pt modelId="{CCA03ADB-8406-44FD-BB44-24E3F4985348}">
      <dgm:prSet phldrT="[Text]"/>
      <dgm:spPr>
        <a:solidFill>
          <a:schemeClr val="bg2">
            <a:lumMod val="90000"/>
          </a:schemeClr>
        </a:solidFill>
      </dgm:spPr>
      <dgm:t>
        <a:bodyPr/>
        <a:lstStyle/>
        <a:p>
          <a:r>
            <a:rPr lang="en-US" b="1" dirty="0">
              <a:solidFill>
                <a:sysClr val="windowText" lastClr="000000"/>
              </a:solidFill>
            </a:rPr>
            <a:t>Student Behaviors</a:t>
          </a:r>
        </a:p>
      </dgm:t>
    </dgm:pt>
    <dgm:pt modelId="{675A7C6F-DD96-43C3-B905-2961D33314BD}" type="parTrans" cxnId="{62D960E8-65A8-415D-8C1D-4247C02E9A49}">
      <dgm:prSet/>
      <dgm:spPr/>
      <dgm:t>
        <a:bodyPr/>
        <a:lstStyle/>
        <a:p>
          <a:endParaRPr lang="en-US"/>
        </a:p>
      </dgm:t>
    </dgm:pt>
    <dgm:pt modelId="{0E2BDFE3-304F-4DCA-9169-04B61F21987F}" type="sibTrans" cxnId="{62D960E8-65A8-415D-8C1D-4247C02E9A49}">
      <dgm:prSet/>
      <dgm:spPr/>
      <dgm:t>
        <a:bodyPr/>
        <a:lstStyle/>
        <a:p>
          <a:endParaRPr lang="en-US"/>
        </a:p>
      </dgm:t>
    </dgm:pt>
    <dgm:pt modelId="{13041A33-C7B4-4CF7-993A-7B94E5B4D9E8}">
      <dgm:prSet phldrT="[Text]"/>
      <dgm:spPr>
        <a:solidFill>
          <a:schemeClr val="bg2">
            <a:lumMod val="90000"/>
          </a:schemeClr>
        </a:solidFill>
      </dgm:spPr>
      <dgm:t>
        <a:bodyPr/>
        <a:lstStyle/>
        <a:p>
          <a:r>
            <a:rPr lang="en-US" b="1" dirty="0">
              <a:solidFill>
                <a:sysClr val="windowText" lastClr="000000"/>
              </a:solidFill>
            </a:rPr>
            <a:t>Teacher Behaviors</a:t>
          </a:r>
        </a:p>
      </dgm:t>
    </dgm:pt>
    <dgm:pt modelId="{4B198A73-ED4B-4A59-8A7B-56AF2EDF7A7B}" type="parTrans" cxnId="{448C92C4-CCB4-4794-8F4C-D76CE6BDD09F}">
      <dgm:prSet/>
      <dgm:spPr/>
      <dgm:t>
        <a:bodyPr/>
        <a:lstStyle/>
        <a:p>
          <a:endParaRPr lang="en-US"/>
        </a:p>
      </dgm:t>
    </dgm:pt>
    <dgm:pt modelId="{DFB60257-B5D9-4ADD-9A95-F543B924C1DD}" type="sibTrans" cxnId="{448C92C4-CCB4-4794-8F4C-D76CE6BDD09F}">
      <dgm:prSet/>
      <dgm:spPr/>
      <dgm:t>
        <a:bodyPr/>
        <a:lstStyle/>
        <a:p>
          <a:endParaRPr lang="en-US"/>
        </a:p>
      </dgm:t>
    </dgm:pt>
    <dgm:pt modelId="{044C57F7-6229-475E-8846-EE5F6085784F}" type="pres">
      <dgm:prSet presAssocID="{B810C35E-085F-41C1-B4D4-6F0F60C4773A}" presName="Name0" presStyleCnt="0">
        <dgm:presLayoutVars>
          <dgm:dir/>
          <dgm:resizeHandles val="exact"/>
        </dgm:presLayoutVars>
      </dgm:prSet>
      <dgm:spPr/>
      <dgm:t>
        <a:bodyPr/>
        <a:lstStyle/>
        <a:p>
          <a:endParaRPr lang="en-US"/>
        </a:p>
      </dgm:t>
    </dgm:pt>
    <dgm:pt modelId="{7392A544-2894-4FF4-AA3A-B278789B3EB1}" type="pres">
      <dgm:prSet presAssocID="{414222E7-DC70-4126-8998-85CC65069687}" presName="node" presStyleLbl="node1" presStyleIdx="0" presStyleCnt="3">
        <dgm:presLayoutVars>
          <dgm:bulletEnabled val="1"/>
        </dgm:presLayoutVars>
      </dgm:prSet>
      <dgm:spPr/>
      <dgm:t>
        <a:bodyPr/>
        <a:lstStyle/>
        <a:p>
          <a:endParaRPr lang="en-US"/>
        </a:p>
      </dgm:t>
    </dgm:pt>
    <dgm:pt modelId="{31279818-2A24-4A59-880F-A14403B86CB3}" type="pres">
      <dgm:prSet presAssocID="{065385D1-0BA5-4E42-8E14-0E32C7DEB4C5}" presName="sibTrans" presStyleLbl="sibTrans2D1" presStyleIdx="0" presStyleCnt="3"/>
      <dgm:spPr/>
      <dgm:t>
        <a:bodyPr/>
        <a:lstStyle/>
        <a:p>
          <a:endParaRPr lang="en-US"/>
        </a:p>
      </dgm:t>
    </dgm:pt>
    <dgm:pt modelId="{5831FD14-3B52-439D-A645-BD243D4984BF}" type="pres">
      <dgm:prSet presAssocID="{065385D1-0BA5-4E42-8E14-0E32C7DEB4C5}" presName="connectorText" presStyleLbl="sibTrans2D1" presStyleIdx="0" presStyleCnt="3"/>
      <dgm:spPr/>
      <dgm:t>
        <a:bodyPr/>
        <a:lstStyle/>
        <a:p>
          <a:endParaRPr lang="en-US"/>
        </a:p>
      </dgm:t>
    </dgm:pt>
    <dgm:pt modelId="{31B05BFF-DE7D-4ED9-9828-A05BD6371560}" type="pres">
      <dgm:prSet presAssocID="{CCA03ADB-8406-44FD-BB44-24E3F4985348}" presName="node" presStyleLbl="node1" presStyleIdx="1" presStyleCnt="3">
        <dgm:presLayoutVars>
          <dgm:bulletEnabled val="1"/>
        </dgm:presLayoutVars>
      </dgm:prSet>
      <dgm:spPr/>
      <dgm:t>
        <a:bodyPr/>
        <a:lstStyle/>
        <a:p>
          <a:endParaRPr lang="en-US"/>
        </a:p>
      </dgm:t>
    </dgm:pt>
    <dgm:pt modelId="{B02F1D3C-E65F-40B7-9349-A3BE0DCD631C}" type="pres">
      <dgm:prSet presAssocID="{0E2BDFE3-304F-4DCA-9169-04B61F21987F}" presName="sibTrans" presStyleLbl="sibTrans2D1" presStyleIdx="1" presStyleCnt="3"/>
      <dgm:spPr/>
      <dgm:t>
        <a:bodyPr/>
        <a:lstStyle/>
        <a:p>
          <a:endParaRPr lang="en-US"/>
        </a:p>
      </dgm:t>
    </dgm:pt>
    <dgm:pt modelId="{931E46FA-0BC9-412D-9A0B-D0781E55E6A2}" type="pres">
      <dgm:prSet presAssocID="{0E2BDFE3-304F-4DCA-9169-04B61F21987F}" presName="connectorText" presStyleLbl="sibTrans2D1" presStyleIdx="1" presStyleCnt="3"/>
      <dgm:spPr/>
      <dgm:t>
        <a:bodyPr/>
        <a:lstStyle/>
        <a:p>
          <a:endParaRPr lang="en-US"/>
        </a:p>
      </dgm:t>
    </dgm:pt>
    <dgm:pt modelId="{280F97BB-49BD-41F3-8CC4-3CA20C6E010D}" type="pres">
      <dgm:prSet presAssocID="{13041A33-C7B4-4CF7-993A-7B94E5B4D9E8}" presName="node" presStyleLbl="node1" presStyleIdx="2" presStyleCnt="3">
        <dgm:presLayoutVars>
          <dgm:bulletEnabled val="1"/>
        </dgm:presLayoutVars>
      </dgm:prSet>
      <dgm:spPr/>
      <dgm:t>
        <a:bodyPr/>
        <a:lstStyle/>
        <a:p>
          <a:endParaRPr lang="en-US"/>
        </a:p>
      </dgm:t>
    </dgm:pt>
    <dgm:pt modelId="{718AB7E9-B709-436E-B8A4-32FE8BCE8E29}" type="pres">
      <dgm:prSet presAssocID="{DFB60257-B5D9-4ADD-9A95-F543B924C1DD}" presName="sibTrans" presStyleLbl="sibTrans2D1" presStyleIdx="2" presStyleCnt="3"/>
      <dgm:spPr/>
      <dgm:t>
        <a:bodyPr/>
        <a:lstStyle/>
        <a:p>
          <a:endParaRPr lang="en-US"/>
        </a:p>
      </dgm:t>
    </dgm:pt>
    <dgm:pt modelId="{D8931D39-3DBF-43BD-AF07-95BED3948A63}" type="pres">
      <dgm:prSet presAssocID="{DFB60257-B5D9-4ADD-9A95-F543B924C1DD}" presName="connectorText" presStyleLbl="sibTrans2D1" presStyleIdx="2" presStyleCnt="3"/>
      <dgm:spPr/>
      <dgm:t>
        <a:bodyPr/>
        <a:lstStyle/>
        <a:p>
          <a:endParaRPr lang="en-US"/>
        </a:p>
      </dgm:t>
    </dgm:pt>
  </dgm:ptLst>
  <dgm:cxnLst>
    <dgm:cxn modelId="{96936367-C35C-4E01-9F8F-4CB0D1512029}" type="presOf" srcId="{DFB60257-B5D9-4ADD-9A95-F543B924C1DD}" destId="{D8931D39-3DBF-43BD-AF07-95BED3948A63}" srcOrd="1" destOrd="0" presId="urn:microsoft.com/office/officeart/2005/8/layout/cycle7"/>
    <dgm:cxn modelId="{F4CE365B-2231-4A30-A286-5B3791F14E05}" srcId="{B810C35E-085F-41C1-B4D4-6F0F60C4773A}" destId="{414222E7-DC70-4126-8998-85CC65069687}" srcOrd="0" destOrd="0" parTransId="{F627B801-FB4D-4725-82B7-4D141A47602A}" sibTransId="{065385D1-0BA5-4E42-8E14-0E32C7DEB4C5}"/>
    <dgm:cxn modelId="{1B210418-1842-4E5D-8884-4BF5F7D0250F}" type="presOf" srcId="{065385D1-0BA5-4E42-8E14-0E32C7DEB4C5}" destId="{31279818-2A24-4A59-880F-A14403B86CB3}" srcOrd="0" destOrd="0" presId="urn:microsoft.com/office/officeart/2005/8/layout/cycle7"/>
    <dgm:cxn modelId="{448C92C4-CCB4-4794-8F4C-D76CE6BDD09F}" srcId="{B810C35E-085F-41C1-B4D4-6F0F60C4773A}" destId="{13041A33-C7B4-4CF7-993A-7B94E5B4D9E8}" srcOrd="2" destOrd="0" parTransId="{4B198A73-ED4B-4A59-8A7B-56AF2EDF7A7B}" sibTransId="{DFB60257-B5D9-4ADD-9A95-F543B924C1DD}"/>
    <dgm:cxn modelId="{031A30D6-4DC5-45C7-9D11-E4BFFF68E3CF}" type="presOf" srcId="{065385D1-0BA5-4E42-8E14-0E32C7DEB4C5}" destId="{5831FD14-3B52-439D-A645-BD243D4984BF}" srcOrd="1" destOrd="0" presId="urn:microsoft.com/office/officeart/2005/8/layout/cycle7"/>
    <dgm:cxn modelId="{BBEF3E33-2E24-4555-86E8-B627B6B305EF}" type="presOf" srcId="{0E2BDFE3-304F-4DCA-9169-04B61F21987F}" destId="{B02F1D3C-E65F-40B7-9349-A3BE0DCD631C}" srcOrd="0" destOrd="0" presId="urn:microsoft.com/office/officeart/2005/8/layout/cycle7"/>
    <dgm:cxn modelId="{4AFB9ECA-2235-4463-9EF0-E7CAB2816D1B}" type="presOf" srcId="{CCA03ADB-8406-44FD-BB44-24E3F4985348}" destId="{31B05BFF-DE7D-4ED9-9828-A05BD6371560}" srcOrd="0" destOrd="0" presId="urn:microsoft.com/office/officeart/2005/8/layout/cycle7"/>
    <dgm:cxn modelId="{62D960E8-65A8-415D-8C1D-4247C02E9A49}" srcId="{B810C35E-085F-41C1-B4D4-6F0F60C4773A}" destId="{CCA03ADB-8406-44FD-BB44-24E3F4985348}" srcOrd="1" destOrd="0" parTransId="{675A7C6F-DD96-43C3-B905-2961D33314BD}" sibTransId="{0E2BDFE3-304F-4DCA-9169-04B61F21987F}"/>
    <dgm:cxn modelId="{C860D973-52D1-489F-B0E7-2A6A14ABD4B6}" type="presOf" srcId="{0E2BDFE3-304F-4DCA-9169-04B61F21987F}" destId="{931E46FA-0BC9-412D-9A0B-D0781E55E6A2}" srcOrd="1" destOrd="0" presId="urn:microsoft.com/office/officeart/2005/8/layout/cycle7"/>
    <dgm:cxn modelId="{EB00535D-7E06-4495-8603-8AB8C20B8E9B}" type="presOf" srcId="{B810C35E-085F-41C1-B4D4-6F0F60C4773A}" destId="{044C57F7-6229-475E-8846-EE5F6085784F}" srcOrd="0" destOrd="0" presId="urn:microsoft.com/office/officeart/2005/8/layout/cycle7"/>
    <dgm:cxn modelId="{A0DA2A90-2361-4276-8083-5330B77A5488}" type="presOf" srcId="{414222E7-DC70-4126-8998-85CC65069687}" destId="{7392A544-2894-4FF4-AA3A-B278789B3EB1}" srcOrd="0" destOrd="0" presId="urn:microsoft.com/office/officeart/2005/8/layout/cycle7"/>
    <dgm:cxn modelId="{87AE9F81-4D0F-4814-B537-D47BDD875995}" type="presOf" srcId="{DFB60257-B5D9-4ADD-9A95-F543B924C1DD}" destId="{718AB7E9-B709-436E-B8A4-32FE8BCE8E29}" srcOrd="0" destOrd="0" presId="urn:microsoft.com/office/officeart/2005/8/layout/cycle7"/>
    <dgm:cxn modelId="{CA9CF3D0-9700-4B09-9878-EF8E38C2797B}" type="presOf" srcId="{13041A33-C7B4-4CF7-993A-7B94E5B4D9E8}" destId="{280F97BB-49BD-41F3-8CC4-3CA20C6E010D}" srcOrd="0" destOrd="0" presId="urn:microsoft.com/office/officeart/2005/8/layout/cycle7"/>
    <dgm:cxn modelId="{6C61DE1F-FFE4-4CE7-BF59-2F3A3DBCFF99}" type="presParOf" srcId="{044C57F7-6229-475E-8846-EE5F6085784F}" destId="{7392A544-2894-4FF4-AA3A-B278789B3EB1}" srcOrd="0" destOrd="0" presId="urn:microsoft.com/office/officeart/2005/8/layout/cycle7"/>
    <dgm:cxn modelId="{AFB853FD-0AA5-4DE2-9CEA-20CC66ED02C3}" type="presParOf" srcId="{044C57F7-6229-475E-8846-EE5F6085784F}" destId="{31279818-2A24-4A59-880F-A14403B86CB3}" srcOrd="1" destOrd="0" presId="urn:microsoft.com/office/officeart/2005/8/layout/cycle7"/>
    <dgm:cxn modelId="{F87979A0-25BE-4EB1-9F1E-2766E0F187EC}" type="presParOf" srcId="{31279818-2A24-4A59-880F-A14403B86CB3}" destId="{5831FD14-3B52-439D-A645-BD243D4984BF}" srcOrd="0" destOrd="0" presId="urn:microsoft.com/office/officeart/2005/8/layout/cycle7"/>
    <dgm:cxn modelId="{4461BACA-F9F8-471F-99A7-726A60230265}" type="presParOf" srcId="{044C57F7-6229-475E-8846-EE5F6085784F}" destId="{31B05BFF-DE7D-4ED9-9828-A05BD6371560}" srcOrd="2" destOrd="0" presId="urn:microsoft.com/office/officeart/2005/8/layout/cycle7"/>
    <dgm:cxn modelId="{358D85FF-E92F-41A6-BFF4-321C5732A32E}" type="presParOf" srcId="{044C57F7-6229-475E-8846-EE5F6085784F}" destId="{B02F1D3C-E65F-40B7-9349-A3BE0DCD631C}" srcOrd="3" destOrd="0" presId="urn:microsoft.com/office/officeart/2005/8/layout/cycle7"/>
    <dgm:cxn modelId="{37B7BD87-A732-4516-B058-3F2406B66B18}" type="presParOf" srcId="{B02F1D3C-E65F-40B7-9349-A3BE0DCD631C}" destId="{931E46FA-0BC9-412D-9A0B-D0781E55E6A2}" srcOrd="0" destOrd="0" presId="urn:microsoft.com/office/officeart/2005/8/layout/cycle7"/>
    <dgm:cxn modelId="{6157D31A-B4A3-4DCB-A116-FF8CAACDBE45}" type="presParOf" srcId="{044C57F7-6229-475E-8846-EE5F6085784F}" destId="{280F97BB-49BD-41F3-8CC4-3CA20C6E010D}" srcOrd="4" destOrd="0" presId="urn:microsoft.com/office/officeart/2005/8/layout/cycle7"/>
    <dgm:cxn modelId="{A5FB0E57-99E1-46DB-A101-33BED3CA70B3}" type="presParOf" srcId="{044C57F7-6229-475E-8846-EE5F6085784F}" destId="{718AB7E9-B709-436E-B8A4-32FE8BCE8E29}" srcOrd="5" destOrd="0" presId="urn:microsoft.com/office/officeart/2005/8/layout/cycle7"/>
    <dgm:cxn modelId="{0E595FF7-ED97-473A-BAE3-E91D5FC4A05C}" type="presParOf" srcId="{718AB7E9-B709-436E-B8A4-32FE8BCE8E29}" destId="{D8931D39-3DBF-43BD-AF07-95BED3948A63}" srcOrd="0" destOrd="0" presId="urn:microsoft.com/office/officeart/2005/8/layout/cycle7"/>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CD60A4-BC9F-4992-A59B-AA896202124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56AF9342-464C-4B15-841A-7AC66A982767}">
      <dgm:prSet phldrT="[Text]"/>
      <dgm:spPr/>
      <dgm:t>
        <a:bodyPr/>
        <a:lstStyle/>
        <a:p>
          <a:r>
            <a:rPr lang="en-US" dirty="0"/>
            <a:t>Learner Outcomes</a:t>
          </a:r>
        </a:p>
      </dgm:t>
    </dgm:pt>
    <dgm:pt modelId="{93F6A5BD-6399-4E93-AABB-5AE81D429382}" type="parTrans" cxnId="{52A61142-69A7-445A-A49B-B2D6F7FFCF0E}">
      <dgm:prSet/>
      <dgm:spPr/>
      <dgm:t>
        <a:bodyPr/>
        <a:lstStyle/>
        <a:p>
          <a:endParaRPr lang="en-US"/>
        </a:p>
      </dgm:t>
    </dgm:pt>
    <dgm:pt modelId="{7083B2C5-B73C-43F7-9665-F723A4BACDD2}" type="sibTrans" cxnId="{52A61142-69A7-445A-A49B-B2D6F7FFCF0E}">
      <dgm:prSet/>
      <dgm:spPr/>
      <dgm:t>
        <a:bodyPr/>
        <a:lstStyle/>
        <a:p>
          <a:endParaRPr lang="en-US"/>
        </a:p>
      </dgm:t>
    </dgm:pt>
    <dgm:pt modelId="{612D5FBF-C973-4D8B-A3EC-DB03B96EA345}">
      <dgm:prSet phldrT="[Text]"/>
      <dgm:spPr/>
      <dgm:t>
        <a:bodyPr/>
        <a:lstStyle/>
        <a:p>
          <a:r>
            <a:rPr lang="en-US" dirty="0"/>
            <a:t>Student Behaviors</a:t>
          </a:r>
        </a:p>
      </dgm:t>
    </dgm:pt>
    <dgm:pt modelId="{A3874BBD-4808-4D97-9CF5-03A931F7E0B3}" type="parTrans" cxnId="{0EE3C1C3-4C52-44D7-891D-02E981ED33E9}">
      <dgm:prSet/>
      <dgm:spPr/>
      <dgm:t>
        <a:bodyPr/>
        <a:lstStyle/>
        <a:p>
          <a:endParaRPr lang="en-US"/>
        </a:p>
      </dgm:t>
    </dgm:pt>
    <dgm:pt modelId="{D23FC291-1FDA-457D-812A-E3BDF01ED491}" type="sibTrans" cxnId="{0EE3C1C3-4C52-44D7-891D-02E981ED33E9}">
      <dgm:prSet/>
      <dgm:spPr/>
      <dgm:t>
        <a:bodyPr/>
        <a:lstStyle/>
        <a:p>
          <a:endParaRPr lang="en-US"/>
        </a:p>
      </dgm:t>
    </dgm:pt>
    <dgm:pt modelId="{78F459A5-2439-4E6E-931E-A2C20F20361E}">
      <dgm:prSet phldrT="[Text]"/>
      <dgm:spPr/>
      <dgm:t>
        <a:bodyPr/>
        <a:lstStyle/>
        <a:p>
          <a:r>
            <a:rPr lang="en-US" dirty="0"/>
            <a:t>Teacher Behaviors</a:t>
          </a:r>
        </a:p>
      </dgm:t>
    </dgm:pt>
    <dgm:pt modelId="{174F6B7C-30A0-4CB5-B559-6C213CC4297C}" type="parTrans" cxnId="{D906E3E0-040E-47B8-8812-BA6DCDF1E8AB}">
      <dgm:prSet/>
      <dgm:spPr/>
      <dgm:t>
        <a:bodyPr/>
        <a:lstStyle/>
        <a:p>
          <a:endParaRPr lang="en-US"/>
        </a:p>
      </dgm:t>
    </dgm:pt>
    <dgm:pt modelId="{18446905-6761-4A3C-BAAB-53568E1E48AB}" type="sibTrans" cxnId="{D906E3E0-040E-47B8-8812-BA6DCDF1E8AB}">
      <dgm:prSet/>
      <dgm:spPr/>
      <dgm:t>
        <a:bodyPr/>
        <a:lstStyle/>
        <a:p>
          <a:endParaRPr lang="en-US"/>
        </a:p>
      </dgm:t>
    </dgm:pt>
    <dgm:pt modelId="{E8F0B9B3-65B2-4E11-97D7-EC270A56424B}" type="pres">
      <dgm:prSet presAssocID="{0ECD60A4-BC9F-4992-A59B-AA8962021242}" presName="Name0" presStyleCnt="0">
        <dgm:presLayoutVars>
          <dgm:dir/>
          <dgm:resizeHandles val="exact"/>
        </dgm:presLayoutVars>
      </dgm:prSet>
      <dgm:spPr/>
      <dgm:t>
        <a:bodyPr/>
        <a:lstStyle/>
        <a:p>
          <a:endParaRPr lang="en-US"/>
        </a:p>
      </dgm:t>
    </dgm:pt>
    <dgm:pt modelId="{6A616DD4-B0A7-4FCB-8F4D-0222DA56C804}" type="pres">
      <dgm:prSet presAssocID="{56AF9342-464C-4B15-841A-7AC66A982767}" presName="node" presStyleLbl="node1" presStyleIdx="0" presStyleCnt="3">
        <dgm:presLayoutVars>
          <dgm:bulletEnabled val="1"/>
        </dgm:presLayoutVars>
      </dgm:prSet>
      <dgm:spPr/>
      <dgm:t>
        <a:bodyPr/>
        <a:lstStyle/>
        <a:p>
          <a:endParaRPr lang="en-US"/>
        </a:p>
      </dgm:t>
    </dgm:pt>
    <dgm:pt modelId="{4CEBA7F2-1E6E-48C7-A47E-842A9DBBF5E0}" type="pres">
      <dgm:prSet presAssocID="{7083B2C5-B73C-43F7-9665-F723A4BACDD2}" presName="sibTrans" presStyleLbl="sibTrans2D1" presStyleIdx="0" presStyleCnt="3"/>
      <dgm:spPr/>
      <dgm:t>
        <a:bodyPr/>
        <a:lstStyle/>
        <a:p>
          <a:endParaRPr lang="en-US"/>
        </a:p>
      </dgm:t>
    </dgm:pt>
    <dgm:pt modelId="{C95DEEA7-D452-4E46-BF1A-84F91FA744BC}" type="pres">
      <dgm:prSet presAssocID="{7083B2C5-B73C-43F7-9665-F723A4BACDD2}" presName="connectorText" presStyleLbl="sibTrans2D1" presStyleIdx="0" presStyleCnt="3"/>
      <dgm:spPr/>
      <dgm:t>
        <a:bodyPr/>
        <a:lstStyle/>
        <a:p>
          <a:endParaRPr lang="en-US"/>
        </a:p>
      </dgm:t>
    </dgm:pt>
    <dgm:pt modelId="{66EDADF9-9BFA-4D45-97D1-DE351242C92A}" type="pres">
      <dgm:prSet presAssocID="{612D5FBF-C973-4D8B-A3EC-DB03B96EA345}" presName="node" presStyleLbl="node1" presStyleIdx="1" presStyleCnt="3">
        <dgm:presLayoutVars>
          <dgm:bulletEnabled val="1"/>
        </dgm:presLayoutVars>
      </dgm:prSet>
      <dgm:spPr/>
      <dgm:t>
        <a:bodyPr/>
        <a:lstStyle/>
        <a:p>
          <a:endParaRPr lang="en-US"/>
        </a:p>
      </dgm:t>
    </dgm:pt>
    <dgm:pt modelId="{EF6AB85C-0467-477D-91FD-932EFC6E6A7C}" type="pres">
      <dgm:prSet presAssocID="{D23FC291-1FDA-457D-812A-E3BDF01ED491}" presName="sibTrans" presStyleLbl="sibTrans2D1" presStyleIdx="1" presStyleCnt="3"/>
      <dgm:spPr/>
      <dgm:t>
        <a:bodyPr/>
        <a:lstStyle/>
        <a:p>
          <a:endParaRPr lang="en-US"/>
        </a:p>
      </dgm:t>
    </dgm:pt>
    <dgm:pt modelId="{E03CCCBC-370E-4A7F-B0EE-2FDF7249A188}" type="pres">
      <dgm:prSet presAssocID="{D23FC291-1FDA-457D-812A-E3BDF01ED491}" presName="connectorText" presStyleLbl="sibTrans2D1" presStyleIdx="1" presStyleCnt="3"/>
      <dgm:spPr/>
      <dgm:t>
        <a:bodyPr/>
        <a:lstStyle/>
        <a:p>
          <a:endParaRPr lang="en-US"/>
        </a:p>
      </dgm:t>
    </dgm:pt>
    <dgm:pt modelId="{5382EF9E-4993-459C-8B36-2C8775B61F20}" type="pres">
      <dgm:prSet presAssocID="{78F459A5-2439-4E6E-931E-A2C20F20361E}" presName="node" presStyleLbl="node1" presStyleIdx="2" presStyleCnt="3">
        <dgm:presLayoutVars>
          <dgm:bulletEnabled val="1"/>
        </dgm:presLayoutVars>
      </dgm:prSet>
      <dgm:spPr/>
      <dgm:t>
        <a:bodyPr/>
        <a:lstStyle/>
        <a:p>
          <a:endParaRPr lang="en-US"/>
        </a:p>
      </dgm:t>
    </dgm:pt>
    <dgm:pt modelId="{E0B2C6F9-F20E-4E6D-9778-2125AE692123}" type="pres">
      <dgm:prSet presAssocID="{18446905-6761-4A3C-BAAB-53568E1E48AB}" presName="sibTrans" presStyleLbl="sibTrans2D1" presStyleIdx="2" presStyleCnt="3"/>
      <dgm:spPr/>
      <dgm:t>
        <a:bodyPr/>
        <a:lstStyle/>
        <a:p>
          <a:endParaRPr lang="en-US"/>
        </a:p>
      </dgm:t>
    </dgm:pt>
    <dgm:pt modelId="{33169052-D613-4D4F-B320-BE9D45B89C56}" type="pres">
      <dgm:prSet presAssocID="{18446905-6761-4A3C-BAAB-53568E1E48AB}" presName="connectorText" presStyleLbl="sibTrans2D1" presStyleIdx="2" presStyleCnt="3"/>
      <dgm:spPr/>
      <dgm:t>
        <a:bodyPr/>
        <a:lstStyle/>
        <a:p>
          <a:endParaRPr lang="en-US"/>
        </a:p>
      </dgm:t>
    </dgm:pt>
  </dgm:ptLst>
  <dgm:cxnLst>
    <dgm:cxn modelId="{08A3F7FA-65DD-459F-90E4-293F39AEE4F0}" type="presOf" srcId="{D23FC291-1FDA-457D-812A-E3BDF01ED491}" destId="{EF6AB85C-0467-477D-91FD-932EFC6E6A7C}" srcOrd="0" destOrd="0" presId="urn:microsoft.com/office/officeart/2005/8/layout/cycle7"/>
    <dgm:cxn modelId="{D807D54A-D3A5-46FB-80F7-33BA8E9D8F4B}" type="presOf" srcId="{18446905-6761-4A3C-BAAB-53568E1E48AB}" destId="{33169052-D613-4D4F-B320-BE9D45B89C56}" srcOrd="1" destOrd="0" presId="urn:microsoft.com/office/officeart/2005/8/layout/cycle7"/>
    <dgm:cxn modelId="{52A61142-69A7-445A-A49B-B2D6F7FFCF0E}" srcId="{0ECD60A4-BC9F-4992-A59B-AA8962021242}" destId="{56AF9342-464C-4B15-841A-7AC66A982767}" srcOrd="0" destOrd="0" parTransId="{93F6A5BD-6399-4E93-AABB-5AE81D429382}" sibTransId="{7083B2C5-B73C-43F7-9665-F723A4BACDD2}"/>
    <dgm:cxn modelId="{3ACD5B60-0C27-46DD-9481-511ABAC70139}" type="presOf" srcId="{78F459A5-2439-4E6E-931E-A2C20F20361E}" destId="{5382EF9E-4993-459C-8B36-2C8775B61F20}" srcOrd="0" destOrd="0" presId="urn:microsoft.com/office/officeart/2005/8/layout/cycle7"/>
    <dgm:cxn modelId="{DF4C46F6-9001-45A5-9852-879C19ECAE6C}" type="presOf" srcId="{D23FC291-1FDA-457D-812A-E3BDF01ED491}" destId="{E03CCCBC-370E-4A7F-B0EE-2FDF7249A188}" srcOrd="1" destOrd="0" presId="urn:microsoft.com/office/officeart/2005/8/layout/cycle7"/>
    <dgm:cxn modelId="{D906E3E0-040E-47B8-8812-BA6DCDF1E8AB}" srcId="{0ECD60A4-BC9F-4992-A59B-AA8962021242}" destId="{78F459A5-2439-4E6E-931E-A2C20F20361E}" srcOrd="2" destOrd="0" parTransId="{174F6B7C-30A0-4CB5-B559-6C213CC4297C}" sibTransId="{18446905-6761-4A3C-BAAB-53568E1E48AB}"/>
    <dgm:cxn modelId="{544C8907-E30B-496D-80C9-383577E288F5}" type="presOf" srcId="{7083B2C5-B73C-43F7-9665-F723A4BACDD2}" destId="{C95DEEA7-D452-4E46-BF1A-84F91FA744BC}" srcOrd="1" destOrd="0" presId="urn:microsoft.com/office/officeart/2005/8/layout/cycle7"/>
    <dgm:cxn modelId="{ACB315FC-E9B1-436E-A431-C498FF4856EB}" type="presOf" srcId="{612D5FBF-C973-4D8B-A3EC-DB03B96EA345}" destId="{66EDADF9-9BFA-4D45-97D1-DE351242C92A}" srcOrd="0" destOrd="0" presId="urn:microsoft.com/office/officeart/2005/8/layout/cycle7"/>
    <dgm:cxn modelId="{1514081D-C037-41A1-BA58-6E46F305A5A1}" type="presOf" srcId="{7083B2C5-B73C-43F7-9665-F723A4BACDD2}" destId="{4CEBA7F2-1E6E-48C7-A47E-842A9DBBF5E0}" srcOrd="0" destOrd="0" presId="urn:microsoft.com/office/officeart/2005/8/layout/cycle7"/>
    <dgm:cxn modelId="{84A16F4E-29F1-4EC8-A575-F86574BE4455}" type="presOf" srcId="{0ECD60A4-BC9F-4992-A59B-AA8962021242}" destId="{E8F0B9B3-65B2-4E11-97D7-EC270A56424B}" srcOrd="0" destOrd="0" presId="urn:microsoft.com/office/officeart/2005/8/layout/cycle7"/>
    <dgm:cxn modelId="{E92A8763-FF79-4372-B25D-D33A54F71B96}" type="presOf" srcId="{56AF9342-464C-4B15-841A-7AC66A982767}" destId="{6A616DD4-B0A7-4FCB-8F4D-0222DA56C804}" srcOrd="0" destOrd="0" presId="urn:microsoft.com/office/officeart/2005/8/layout/cycle7"/>
    <dgm:cxn modelId="{0EE3C1C3-4C52-44D7-891D-02E981ED33E9}" srcId="{0ECD60A4-BC9F-4992-A59B-AA8962021242}" destId="{612D5FBF-C973-4D8B-A3EC-DB03B96EA345}" srcOrd="1" destOrd="0" parTransId="{A3874BBD-4808-4D97-9CF5-03A931F7E0B3}" sibTransId="{D23FC291-1FDA-457D-812A-E3BDF01ED491}"/>
    <dgm:cxn modelId="{D672B453-9047-4A48-B20E-6EEFC0C663D3}" type="presOf" srcId="{18446905-6761-4A3C-BAAB-53568E1E48AB}" destId="{E0B2C6F9-F20E-4E6D-9778-2125AE692123}" srcOrd="0" destOrd="0" presId="urn:microsoft.com/office/officeart/2005/8/layout/cycle7"/>
    <dgm:cxn modelId="{1DC16CC4-F4FA-4CB2-A3FD-E327380EB4F4}" type="presParOf" srcId="{E8F0B9B3-65B2-4E11-97D7-EC270A56424B}" destId="{6A616DD4-B0A7-4FCB-8F4D-0222DA56C804}" srcOrd="0" destOrd="0" presId="urn:microsoft.com/office/officeart/2005/8/layout/cycle7"/>
    <dgm:cxn modelId="{10FD792F-C5CA-49F2-844A-B7FDCF129A1D}" type="presParOf" srcId="{E8F0B9B3-65B2-4E11-97D7-EC270A56424B}" destId="{4CEBA7F2-1E6E-48C7-A47E-842A9DBBF5E0}" srcOrd="1" destOrd="0" presId="urn:microsoft.com/office/officeart/2005/8/layout/cycle7"/>
    <dgm:cxn modelId="{434F9947-4F00-4185-9F16-1484F360BCC6}" type="presParOf" srcId="{4CEBA7F2-1E6E-48C7-A47E-842A9DBBF5E0}" destId="{C95DEEA7-D452-4E46-BF1A-84F91FA744BC}" srcOrd="0" destOrd="0" presId="urn:microsoft.com/office/officeart/2005/8/layout/cycle7"/>
    <dgm:cxn modelId="{8E321BE9-B761-4765-86B6-A3D8D3501A7F}" type="presParOf" srcId="{E8F0B9B3-65B2-4E11-97D7-EC270A56424B}" destId="{66EDADF9-9BFA-4D45-97D1-DE351242C92A}" srcOrd="2" destOrd="0" presId="urn:microsoft.com/office/officeart/2005/8/layout/cycle7"/>
    <dgm:cxn modelId="{2A9A742A-E2D2-4EA5-9142-F18873E90DC8}" type="presParOf" srcId="{E8F0B9B3-65B2-4E11-97D7-EC270A56424B}" destId="{EF6AB85C-0467-477D-91FD-932EFC6E6A7C}" srcOrd="3" destOrd="0" presId="urn:microsoft.com/office/officeart/2005/8/layout/cycle7"/>
    <dgm:cxn modelId="{569866FF-3A0D-4697-AB08-E10B28968A11}" type="presParOf" srcId="{EF6AB85C-0467-477D-91FD-932EFC6E6A7C}" destId="{E03CCCBC-370E-4A7F-B0EE-2FDF7249A188}" srcOrd="0" destOrd="0" presId="urn:microsoft.com/office/officeart/2005/8/layout/cycle7"/>
    <dgm:cxn modelId="{3202A3A9-1D7E-4662-A6EC-D5774F924FC2}" type="presParOf" srcId="{E8F0B9B3-65B2-4E11-97D7-EC270A56424B}" destId="{5382EF9E-4993-459C-8B36-2C8775B61F20}" srcOrd="4" destOrd="0" presId="urn:microsoft.com/office/officeart/2005/8/layout/cycle7"/>
    <dgm:cxn modelId="{95EE35F3-E180-4266-8912-D9C1FCEAAD1B}" type="presParOf" srcId="{E8F0B9B3-65B2-4E11-97D7-EC270A56424B}" destId="{E0B2C6F9-F20E-4E6D-9778-2125AE692123}" srcOrd="5" destOrd="0" presId="urn:microsoft.com/office/officeart/2005/8/layout/cycle7"/>
    <dgm:cxn modelId="{C22C2357-B257-413E-8162-4026B73AF4F9}" type="presParOf" srcId="{E0B2C6F9-F20E-4E6D-9778-2125AE692123}" destId="{33169052-D613-4D4F-B320-BE9D45B89C56}" srcOrd="0" destOrd="0" presId="urn:microsoft.com/office/officeart/2005/8/layout/cycle7"/>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10C35E-085F-41C1-B4D4-6F0F60C4773A}" type="doc">
      <dgm:prSet loTypeId="urn:microsoft.com/office/officeart/2005/8/layout/cycle7" loCatId="cycle" qsTypeId="urn:microsoft.com/office/officeart/2005/8/quickstyle/simple2" qsCatId="simple" csTypeId="urn:microsoft.com/office/officeart/2005/8/colors/accent3_2" csCatId="accent3" phldr="1"/>
      <dgm:spPr/>
      <dgm:t>
        <a:bodyPr/>
        <a:lstStyle/>
        <a:p>
          <a:endParaRPr lang="en-US"/>
        </a:p>
      </dgm:t>
    </dgm:pt>
    <dgm:pt modelId="{414222E7-DC70-4126-8998-85CC65069687}">
      <dgm:prSet phldrT="[Text]"/>
      <dgm:spPr/>
      <dgm:t>
        <a:bodyPr/>
        <a:lstStyle/>
        <a:p>
          <a:r>
            <a:rPr lang="en-US" b="1" dirty="0"/>
            <a:t>Learner Outcomes</a:t>
          </a:r>
        </a:p>
      </dgm:t>
    </dgm:pt>
    <dgm:pt modelId="{F627B801-FB4D-4725-82B7-4D141A47602A}" type="parTrans" cxnId="{F4CE365B-2231-4A30-A286-5B3791F14E05}">
      <dgm:prSet/>
      <dgm:spPr/>
      <dgm:t>
        <a:bodyPr/>
        <a:lstStyle/>
        <a:p>
          <a:endParaRPr lang="en-US"/>
        </a:p>
      </dgm:t>
    </dgm:pt>
    <dgm:pt modelId="{065385D1-0BA5-4E42-8E14-0E32C7DEB4C5}" type="sibTrans" cxnId="{F4CE365B-2231-4A30-A286-5B3791F14E05}">
      <dgm:prSet/>
      <dgm:spPr/>
      <dgm:t>
        <a:bodyPr/>
        <a:lstStyle/>
        <a:p>
          <a:endParaRPr lang="en-US"/>
        </a:p>
      </dgm:t>
    </dgm:pt>
    <dgm:pt modelId="{CCA03ADB-8406-44FD-BB44-24E3F4985348}">
      <dgm:prSet phldrT="[Text]"/>
      <dgm:spPr/>
      <dgm:t>
        <a:bodyPr/>
        <a:lstStyle/>
        <a:p>
          <a:r>
            <a:rPr lang="en-US" b="1"/>
            <a:t>Student Behaviors</a:t>
          </a:r>
          <a:endParaRPr lang="en-US" b="1" dirty="0"/>
        </a:p>
      </dgm:t>
    </dgm:pt>
    <dgm:pt modelId="{675A7C6F-DD96-43C3-B905-2961D33314BD}" type="parTrans" cxnId="{62D960E8-65A8-415D-8C1D-4247C02E9A49}">
      <dgm:prSet/>
      <dgm:spPr/>
      <dgm:t>
        <a:bodyPr/>
        <a:lstStyle/>
        <a:p>
          <a:endParaRPr lang="en-US"/>
        </a:p>
      </dgm:t>
    </dgm:pt>
    <dgm:pt modelId="{0E2BDFE3-304F-4DCA-9169-04B61F21987F}" type="sibTrans" cxnId="{62D960E8-65A8-415D-8C1D-4247C02E9A49}">
      <dgm:prSet/>
      <dgm:spPr/>
      <dgm:t>
        <a:bodyPr/>
        <a:lstStyle/>
        <a:p>
          <a:endParaRPr lang="en-US"/>
        </a:p>
      </dgm:t>
    </dgm:pt>
    <dgm:pt modelId="{13041A33-C7B4-4CF7-993A-7B94E5B4D9E8}">
      <dgm:prSet phldrT="[Text]"/>
      <dgm:spPr/>
      <dgm:t>
        <a:bodyPr/>
        <a:lstStyle/>
        <a:p>
          <a:r>
            <a:rPr lang="en-US" b="1"/>
            <a:t>Teacher Behaviors</a:t>
          </a:r>
          <a:endParaRPr lang="en-US" b="1" dirty="0"/>
        </a:p>
      </dgm:t>
    </dgm:pt>
    <dgm:pt modelId="{4B198A73-ED4B-4A59-8A7B-56AF2EDF7A7B}" type="parTrans" cxnId="{448C92C4-CCB4-4794-8F4C-D76CE6BDD09F}">
      <dgm:prSet/>
      <dgm:spPr/>
      <dgm:t>
        <a:bodyPr/>
        <a:lstStyle/>
        <a:p>
          <a:endParaRPr lang="en-US"/>
        </a:p>
      </dgm:t>
    </dgm:pt>
    <dgm:pt modelId="{DFB60257-B5D9-4ADD-9A95-F543B924C1DD}" type="sibTrans" cxnId="{448C92C4-CCB4-4794-8F4C-D76CE6BDD09F}">
      <dgm:prSet/>
      <dgm:spPr/>
      <dgm:t>
        <a:bodyPr/>
        <a:lstStyle/>
        <a:p>
          <a:endParaRPr lang="en-US"/>
        </a:p>
      </dgm:t>
    </dgm:pt>
    <dgm:pt modelId="{044C57F7-6229-475E-8846-EE5F6085784F}" type="pres">
      <dgm:prSet presAssocID="{B810C35E-085F-41C1-B4D4-6F0F60C4773A}" presName="Name0" presStyleCnt="0">
        <dgm:presLayoutVars>
          <dgm:dir/>
          <dgm:resizeHandles val="exact"/>
        </dgm:presLayoutVars>
      </dgm:prSet>
      <dgm:spPr/>
      <dgm:t>
        <a:bodyPr/>
        <a:lstStyle/>
        <a:p>
          <a:endParaRPr lang="en-US"/>
        </a:p>
      </dgm:t>
    </dgm:pt>
    <dgm:pt modelId="{7392A544-2894-4FF4-AA3A-B278789B3EB1}" type="pres">
      <dgm:prSet presAssocID="{414222E7-DC70-4126-8998-85CC65069687}" presName="node" presStyleLbl="node1" presStyleIdx="0" presStyleCnt="3">
        <dgm:presLayoutVars>
          <dgm:bulletEnabled val="1"/>
        </dgm:presLayoutVars>
      </dgm:prSet>
      <dgm:spPr/>
      <dgm:t>
        <a:bodyPr/>
        <a:lstStyle/>
        <a:p>
          <a:endParaRPr lang="en-US"/>
        </a:p>
      </dgm:t>
    </dgm:pt>
    <dgm:pt modelId="{31279818-2A24-4A59-880F-A14403B86CB3}" type="pres">
      <dgm:prSet presAssocID="{065385D1-0BA5-4E42-8E14-0E32C7DEB4C5}" presName="sibTrans" presStyleLbl="sibTrans2D1" presStyleIdx="0" presStyleCnt="3"/>
      <dgm:spPr/>
      <dgm:t>
        <a:bodyPr/>
        <a:lstStyle/>
        <a:p>
          <a:endParaRPr lang="en-US"/>
        </a:p>
      </dgm:t>
    </dgm:pt>
    <dgm:pt modelId="{5831FD14-3B52-439D-A645-BD243D4984BF}" type="pres">
      <dgm:prSet presAssocID="{065385D1-0BA5-4E42-8E14-0E32C7DEB4C5}" presName="connectorText" presStyleLbl="sibTrans2D1" presStyleIdx="0" presStyleCnt="3"/>
      <dgm:spPr/>
      <dgm:t>
        <a:bodyPr/>
        <a:lstStyle/>
        <a:p>
          <a:endParaRPr lang="en-US"/>
        </a:p>
      </dgm:t>
    </dgm:pt>
    <dgm:pt modelId="{31B05BFF-DE7D-4ED9-9828-A05BD6371560}" type="pres">
      <dgm:prSet presAssocID="{CCA03ADB-8406-44FD-BB44-24E3F4985348}" presName="node" presStyleLbl="node1" presStyleIdx="1" presStyleCnt="3">
        <dgm:presLayoutVars>
          <dgm:bulletEnabled val="1"/>
        </dgm:presLayoutVars>
      </dgm:prSet>
      <dgm:spPr/>
      <dgm:t>
        <a:bodyPr/>
        <a:lstStyle/>
        <a:p>
          <a:endParaRPr lang="en-US"/>
        </a:p>
      </dgm:t>
    </dgm:pt>
    <dgm:pt modelId="{B02F1D3C-E65F-40B7-9349-A3BE0DCD631C}" type="pres">
      <dgm:prSet presAssocID="{0E2BDFE3-304F-4DCA-9169-04B61F21987F}" presName="sibTrans" presStyleLbl="sibTrans2D1" presStyleIdx="1" presStyleCnt="3"/>
      <dgm:spPr/>
      <dgm:t>
        <a:bodyPr/>
        <a:lstStyle/>
        <a:p>
          <a:endParaRPr lang="en-US"/>
        </a:p>
      </dgm:t>
    </dgm:pt>
    <dgm:pt modelId="{931E46FA-0BC9-412D-9A0B-D0781E55E6A2}" type="pres">
      <dgm:prSet presAssocID="{0E2BDFE3-304F-4DCA-9169-04B61F21987F}" presName="connectorText" presStyleLbl="sibTrans2D1" presStyleIdx="1" presStyleCnt="3"/>
      <dgm:spPr/>
      <dgm:t>
        <a:bodyPr/>
        <a:lstStyle/>
        <a:p>
          <a:endParaRPr lang="en-US"/>
        </a:p>
      </dgm:t>
    </dgm:pt>
    <dgm:pt modelId="{280F97BB-49BD-41F3-8CC4-3CA20C6E010D}" type="pres">
      <dgm:prSet presAssocID="{13041A33-C7B4-4CF7-993A-7B94E5B4D9E8}" presName="node" presStyleLbl="node1" presStyleIdx="2" presStyleCnt="3">
        <dgm:presLayoutVars>
          <dgm:bulletEnabled val="1"/>
        </dgm:presLayoutVars>
      </dgm:prSet>
      <dgm:spPr/>
      <dgm:t>
        <a:bodyPr/>
        <a:lstStyle/>
        <a:p>
          <a:endParaRPr lang="en-US"/>
        </a:p>
      </dgm:t>
    </dgm:pt>
    <dgm:pt modelId="{718AB7E9-B709-436E-B8A4-32FE8BCE8E29}" type="pres">
      <dgm:prSet presAssocID="{DFB60257-B5D9-4ADD-9A95-F543B924C1DD}" presName="sibTrans" presStyleLbl="sibTrans2D1" presStyleIdx="2" presStyleCnt="3"/>
      <dgm:spPr/>
      <dgm:t>
        <a:bodyPr/>
        <a:lstStyle/>
        <a:p>
          <a:endParaRPr lang="en-US"/>
        </a:p>
      </dgm:t>
    </dgm:pt>
    <dgm:pt modelId="{D8931D39-3DBF-43BD-AF07-95BED3948A63}" type="pres">
      <dgm:prSet presAssocID="{DFB60257-B5D9-4ADD-9A95-F543B924C1DD}" presName="connectorText" presStyleLbl="sibTrans2D1" presStyleIdx="2" presStyleCnt="3"/>
      <dgm:spPr/>
      <dgm:t>
        <a:bodyPr/>
        <a:lstStyle/>
        <a:p>
          <a:endParaRPr lang="en-US"/>
        </a:p>
      </dgm:t>
    </dgm:pt>
  </dgm:ptLst>
  <dgm:cxnLst>
    <dgm:cxn modelId="{F4CE365B-2231-4A30-A286-5B3791F14E05}" srcId="{B810C35E-085F-41C1-B4D4-6F0F60C4773A}" destId="{414222E7-DC70-4126-8998-85CC65069687}" srcOrd="0" destOrd="0" parTransId="{F627B801-FB4D-4725-82B7-4D141A47602A}" sibTransId="{065385D1-0BA5-4E42-8E14-0E32C7DEB4C5}"/>
    <dgm:cxn modelId="{448C92C4-CCB4-4794-8F4C-D76CE6BDD09F}" srcId="{B810C35E-085F-41C1-B4D4-6F0F60C4773A}" destId="{13041A33-C7B4-4CF7-993A-7B94E5B4D9E8}" srcOrd="2" destOrd="0" parTransId="{4B198A73-ED4B-4A59-8A7B-56AF2EDF7A7B}" sibTransId="{DFB60257-B5D9-4ADD-9A95-F543B924C1DD}"/>
    <dgm:cxn modelId="{A43F2ED2-9933-45FF-A9E1-F8D02EF52E36}" type="presOf" srcId="{B810C35E-085F-41C1-B4D4-6F0F60C4773A}" destId="{044C57F7-6229-475E-8846-EE5F6085784F}" srcOrd="0" destOrd="0" presId="urn:microsoft.com/office/officeart/2005/8/layout/cycle7"/>
    <dgm:cxn modelId="{4E82FD16-7360-4268-A428-CD215EE7072F}" type="presOf" srcId="{414222E7-DC70-4126-8998-85CC65069687}" destId="{7392A544-2894-4FF4-AA3A-B278789B3EB1}" srcOrd="0" destOrd="0" presId="urn:microsoft.com/office/officeart/2005/8/layout/cycle7"/>
    <dgm:cxn modelId="{C208A03F-DF2E-4AEB-915A-99288F94E302}" type="presOf" srcId="{DFB60257-B5D9-4ADD-9A95-F543B924C1DD}" destId="{D8931D39-3DBF-43BD-AF07-95BED3948A63}" srcOrd="1" destOrd="0" presId="urn:microsoft.com/office/officeart/2005/8/layout/cycle7"/>
    <dgm:cxn modelId="{80EAD068-B699-47B6-9599-8F0A8F57388E}" type="presOf" srcId="{DFB60257-B5D9-4ADD-9A95-F543B924C1DD}" destId="{718AB7E9-B709-436E-B8A4-32FE8BCE8E29}" srcOrd="0" destOrd="0" presId="urn:microsoft.com/office/officeart/2005/8/layout/cycle7"/>
    <dgm:cxn modelId="{62D960E8-65A8-415D-8C1D-4247C02E9A49}" srcId="{B810C35E-085F-41C1-B4D4-6F0F60C4773A}" destId="{CCA03ADB-8406-44FD-BB44-24E3F4985348}" srcOrd="1" destOrd="0" parTransId="{675A7C6F-DD96-43C3-B905-2961D33314BD}" sibTransId="{0E2BDFE3-304F-4DCA-9169-04B61F21987F}"/>
    <dgm:cxn modelId="{BCF0A29E-A2B5-45BF-9122-F87CA2855CBE}" type="presOf" srcId="{065385D1-0BA5-4E42-8E14-0E32C7DEB4C5}" destId="{31279818-2A24-4A59-880F-A14403B86CB3}" srcOrd="0" destOrd="0" presId="urn:microsoft.com/office/officeart/2005/8/layout/cycle7"/>
    <dgm:cxn modelId="{A757D3CF-2381-4290-905B-5A53032D69C8}" type="presOf" srcId="{0E2BDFE3-304F-4DCA-9169-04B61F21987F}" destId="{B02F1D3C-E65F-40B7-9349-A3BE0DCD631C}" srcOrd="0" destOrd="0" presId="urn:microsoft.com/office/officeart/2005/8/layout/cycle7"/>
    <dgm:cxn modelId="{FB98031A-B1EE-4873-9103-65CDE5E8C5DA}" type="presOf" srcId="{065385D1-0BA5-4E42-8E14-0E32C7DEB4C5}" destId="{5831FD14-3B52-439D-A645-BD243D4984BF}" srcOrd="1" destOrd="0" presId="urn:microsoft.com/office/officeart/2005/8/layout/cycle7"/>
    <dgm:cxn modelId="{CE89157F-6C17-4BA5-BBD6-F5E1E6E099F6}" type="presOf" srcId="{0E2BDFE3-304F-4DCA-9169-04B61F21987F}" destId="{931E46FA-0BC9-412D-9A0B-D0781E55E6A2}" srcOrd="1" destOrd="0" presId="urn:microsoft.com/office/officeart/2005/8/layout/cycle7"/>
    <dgm:cxn modelId="{404D692A-B104-44C9-96DA-0A3BDAB85D4E}" type="presOf" srcId="{13041A33-C7B4-4CF7-993A-7B94E5B4D9E8}" destId="{280F97BB-49BD-41F3-8CC4-3CA20C6E010D}" srcOrd="0" destOrd="0" presId="urn:microsoft.com/office/officeart/2005/8/layout/cycle7"/>
    <dgm:cxn modelId="{508C3814-2BCC-426F-87EF-1FDEFE91C6BA}" type="presOf" srcId="{CCA03ADB-8406-44FD-BB44-24E3F4985348}" destId="{31B05BFF-DE7D-4ED9-9828-A05BD6371560}" srcOrd="0" destOrd="0" presId="urn:microsoft.com/office/officeart/2005/8/layout/cycle7"/>
    <dgm:cxn modelId="{44A23EAF-B529-457A-B1CB-E33B69A603BE}" type="presParOf" srcId="{044C57F7-6229-475E-8846-EE5F6085784F}" destId="{7392A544-2894-4FF4-AA3A-B278789B3EB1}" srcOrd="0" destOrd="0" presId="urn:microsoft.com/office/officeart/2005/8/layout/cycle7"/>
    <dgm:cxn modelId="{0D8A1F7B-0346-48B9-A669-EC0D56F3C7B8}" type="presParOf" srcId="{044C57F7-6229-475E-8846-EE5F6085784F}" destId="{31279818-2A24-4A59-880F-A14403B86CB3}" srcOrd="1" destOrd="0" presId="urn:microsoft.com/office/officeart/2005/8/layout/cycle7"/>
    <dgm:cxn modelId="{3EB30E68-2BDE-43D9-A734-964AD5A49D1F}" type="presParOf" srcId="{31279818-2A24-4A59-880F-A14403B86CB3}" destId="{5831FD14-3B52-439D-A645-BD243D4984BF}" srcOrd="0" destOrd="0" presId="urn:microsoft.com/office/officeart/2005/8/layout/cycle7"/>
    <dgm:cxn modelId="{06676592-A7AD-47C1-94B0-75D424B94E58}" type="presParOf" srcId="{044C57F7-6229-475E-8846-EE5F6085784F}" destId="{31B05BFF-DE7D-4ED9-9828-A05BD6371560}" srcOrd="2" destOrd="0" presId="urn:microsoft.com/office/officeart/2005/8/layout/cycle7"/>
    <dgm:cxn modelId="{4FF14237-0AEC-4D96-9F34-E161D42106CD}" type="presParOf" srcId="{044C57F7-6229-475E-8846-EE5F6085784F}" destId="{B02F1D3C-E65F-40B7-9349-A3BE0DCD631C}" srcOrd="3" destOrd="0" presId="urn:microsoft.com/office/officeart/2005/8/layout/cycle7"/>
    <dgm:cxn modelId="{0129EA64-1DF6-418F-84EE-4D30ED236603}" type="presParOf" srcId="{B02F1D3C-E65F-40B7-9349-A3BE0DCD631C}" destId="{931E46FA-0BC9-412D-9A0B-D0781E55E6A2}" srcOrd="0" destOrd="0" presId="urn:microsoft.com/office/officeart/2005/8/layout/cycle7"/>
    <dgm:cxn modelId="{210CE0DC-90DA-4CC9-B36A-8FF849C7CB9A}" type="presParOf" srcId="{044C57F7-6229-475E-8846-EE5F6085784F}" destId="{280F97BB-49BD-41F3-8CC4-3CA20C6E010D}" srcOrd="4" destOrd="0" presId="urn:microsoft.com/office/officeart/2005/8/layout/cycle7"/>
    <dgm:cxn modelId="{56623429-602D-4F8A-925B-330A7F5887D2}" type="presParOf" srcId="{044C57F7-6229-475E-8846-EE5F6085784F}" destId="{718AB7E9-B709-436E-B8A4-32FE8BCE8E29}" srcOrd="5" destOrd="0" presId="urn:microsoft.com/office/officeart/2005/8/layout/cycle7"/>
    <dgm:cxn modelId="{0738BC9A-CFFF-40A0-87F2-0F192F189B4E}" type="presParOf" srcId="{718AB7E9-B709-436E-B8A4-32FE8BCE8E29}" destId="{D8931D39-3DBF-43BD-AF07-95BED3948A63}" srcOrd="0" destOrd="0" presId="urn:microsoft.com/office/officeart/2005/8/layout/cycle7"/>
  </dgm:cxnLst>
  <dgm:bg/>
  <dgm:whole/>
  <dgm:extLst>
    <a:ext uri="http://schemas.microsoft.com/office/drawing/2008/diagram">
      <dsp:dataModelExt xmlns:dsp="http://schemas.microsoft.com/office/drawing/2008/diagram" xmlns="" relId="rId2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10C35E-085F-41C1-B4D4-6F0F60C4773A}" type="doc">
      <dgm:prSet loTypeId="urn:microsoft.com/office/officeart/2005/8/layout/cycle7" loCatId="cycle" qsTypeId="urn:microsoft.com/office/officeart/2005/8/quickstyle/3d2" qsCatId="3D" csTypeId="urn:microsoft.com/office/officeart/2005/8/colors/accent0_2" csCatId="mainScheme" phldr="1"/>
      <dgm:spPr/>
      <dgm:t>
        <a:bodyPr/>
        <a:lstStyle/>
        <a:p>
          <a:endParaRPr lang="en-US"/>
        </a:p>
      </dgm:t>
    </dgm:pt>
    <dgm:pt modelId="{414222E7-DC70-4126-8998-85CC65069687}">
      <dgm:prSet phldrT="[Text]"/>
      <dgm:spPr/>
      <dgm:t>
        <a:bodyPr/>
        <a:lstStyle/>
        <a:p>
          <a:r>
            <a:rPr lang="en-US" dirty="0"/>
            <a:t>Learner Outcomes</a:t>
          </a:r>
        </a:p>
      </dgm:t>
    </dgm:pt>
    <dgm:pt modelId="{F627B801-FB4D-4725-82B7-4D141A47602A}" type="parTrans" cxnId="{F4CE365B-2231-4A30-A286-5B3791F14E05}">
      <dgm:prSet/>
      <dgm:spPr/>
      <dgm:t>
        <a:bodyPr/>
        <a:lstStyle/>
        <a:p>
          <a:endParaRPr lang="en-US"/>
        </a:p>
      </dgm:t>
    </dgm:pt>
    <dgm:pt modelId="{065385D1-0BA5-4E42-8E14-0E32C7DEB4C5}" type="sibTrans" cxnId="{F4CE365B-2231-4A30-A286-5B3791F14E05}">
      <dgm:prSet/>
      <dgm:spPr/>
      <dgm:t>
        <a:bodyPr/>
        <a:lstStyle/>
        <a:p>
          <a:endParaRPr lang="en-US"/>
        </a:p>
      </dgm:t>
    </dgm:pt>
    <dgm:pt modelId="{CCA03ADB-8406-44FD-BB44-24E3F4985348}">
      <dgm:prSet phldrT="[Text]"/>
      <dgm:spPr/>
      <dgm:t>
        <a:bodyPr/>
        <a:lstStyle/>
        <a:p>
          <a:r>
            <a:rPr lang="en-US" dirty="0"/>
            <a:t>Student Behaviors</a:t>
          </a:r>
        </a:p>
      </dgm:t>
    </dgm:pt>
    <dgm:pt modelId="{675A7C6F-DD96-43C3-B905-2961D33314BD}" type="parTrans" cxnId="{62D960E8-65A8-415D-8C1D-4247C02E9A49}">
      <dgm:prSet/>
      <dgm:spPr/>
      <dgm:t>
        <a:bodyPr/>
        <a:lstStyle/>
        <a:p>
          <a:endParaRPr lang="en-US"/>
        </a:p>
      </dgm:t>
    </dgm:pt>
    <dgm:pt modelId="{0E2BDFE3-304F-4DCA-9169-04B61F21987F}" type="sibTrans" cxnId="{62D960E8-65A8-415D-8C1D-4247C02E9A49}">
      <dgm:prSet/>
      <dgm:spPr/>
      <dgm:t>
        <a:bodyPr/>
        <a:lstStyle/>
        <a:p>
          <a:endParaRPr lang="en-US"/>
        </a:p>
      </dgm:t>
    </dgm:pt>
    <dgm:pt modelId="{13041A33-C7B4-4CF7-993A-7B94E5B4D9E8}">
      <dgm:prSet phldrT="[Text]"/>
      <dgm:spPr/>
      <dgm:t>
        <a:bodyPr/>
        <a:lstStyle/>
        <a:p>
          <a:r>
            <a:rPr lang="en-US" dirty="0"/>
            <a:t>Teacher Behaviors</a:t>
          </a:r>
        </a:p>
      </dgm:t>
    </dgm:pt>
    <dgm:pt modelId="{4B198A73-ED4B-4A59-8A7B-56AF2EDF7A7B}" type="parTrans" cxnId="{448C92C4-CCB4-4794-8F4C-D76CE6BDD09F}">
      <dgm:prSet/>
      <dgm:spPr/>
      <dgm:t>
        <a:bodyPr/>
        <a:lstStyle/>
        <a:p>
          <a:endParaRPr lang="en-US"/>
        </a:p>
      </dgm:t>
    </dgm:pt>
    <dgm:pt modelId="{DFB60257-B5D9-4ADD-9A95-F543B924C1DD}" type="sibTrans" cxnId="{448C92C4-CCB4-4794-8F4C-D76CE6BDD09F}">
      <dgm:prSet/>
      <dgm:spPr/>
      <dgm:t>
        <a:bodyPr/>
        <a:lstStyle/>
        <a:p>
          <a:endParaRPr lang="en-US"/>
        </a:p>
      </dgm:t>
    </dgm:pt>
    <dgm:pt modelId="{044C57F7-6229-475E-8846-EE5F6085784F}" type="pres">
      <dgm:prSet presAssocID="{B810C35E-085F-41C1-B4D4-6F0F60C4773A}" presName="Name0" presStyleCnt="0">
        <dgm:presLayoutVars>
          <dgm:dir/>
          <dgm:resizeHandles val="exact"/>
        </dgm:presLayoutVars>
      </dgm:prSet>
      <dgm:spPr/>
      <dgm:t>
        <a:bodyPr/>
        <a:lstStyle/>
        <a:p>
          <a:endParaRPr lang="en-US"/>
        </a:p>
      </dgm:t>
    </dgm:pt>
    <dgm:pt modelId="{7392A544-2894-4FF4-AA3A-B278789B3EB1}" type="pres">
      <dgm:prSet presAssocID="{414222E7-DC70-4126-8998-85CC65069687}" presName="node" presStyleLbl="node1" presStyleIdx="0" presStyleCnt="3">
        <dgm:presLayoutVars>
          <dgm:bulletEnabled val="1"/>
        </dgm:presLayoutVars>
      </dgm:prSet>
      <dgm:spPr/>
      <dgm:t>
        <a:bodyPr/>
        <a:lstStyle/>
        <a:p>
          <a:endParaRPr lang="en-US"/>
        </a:p>
      </dgm:t>
    </dgm:pt>
    <dgm:pt modelId="{31279818-2A24-4A59-880F-A14403B86CB3}" type="pres">
      <dgm:prSet presAssocID="{065385D1-0BA5-4E42-8E14-0E32C7DEB4C5}" presName="sibTrans" presStyleLbl="sibTrans2D1" presStyleIdx="0" presStyleCnt="3" custLinFactNeighborX="7044" custLinFactNeighborY="-56102"/>
      <dgm:spPr/>
      <dgm:t>
        <a:bodyPr/>
        <a:lstStyle/>
        <a:p>
          <a:endParaRPr lang="en-US"/>
        </a:p>
      </dgm:t>
    </dgm:pt>
    <dgm:pt modelId="{5831FD14-3B52-439D-A645-BD243D4984BF}" type="pres">
      <dgm:prSet presAssocID="{065385D1-0BA5-4E42-8E14-0E32C7DEB4C5}" presName="connectorText" presStyleLbl="sibTrans2D1" presStyleIdx="0" presStyleCnt="3"/>
      <dgm:spPr/>
      <dgm:t>
        <a:bodyPr/>
        <a:lstStyle/>
        <a:p>
          <a:endParaRPr lang="en-US"/>
        </a:p>
      </dgm:t>
    </dgm:pt>
    <dgm:pt modelId="{31B05BFF-DE7D-4ED9-9828-A05BD6371560}" type="pres">
      <dgm:prSet presAssocID="{CCA03ADB-8406-44FD-BB44-24E3F4985348}" presName="node" presStyleLbl="node1" presStyleIdx="1" presStyleCnt="3">
        <dgm:presLayoutVars>
          <dgm:bulletEnabled val="1"/>
        </dgm:presLayoutVars>
      </dgm:prSet>
      <dgm:spPr/>
      <dgm:t>
        <a:bodyPr/>
        <a:lstStyle/>
        <a:p>
          <a:endParaRPr lang="en-US"/>
        </a:p>
      </dgm:t>
    </dgm:pt>
    <dgm:pt modelId="{B02F1D3C-E65F-40B7-9349-A3BE0DCD631C}" type="pres">
      <dgm:prSet presAssocID="{0E2BDFE3-304F-4DCA-9169-04B61F21987F}" presName="sibTrans" presStyleLbl="sibTrans2D1" presStyleIdx="1" presStyleCnt="3"/>
      <dgm:spPr/>
      <dgm:t>
        <a:bodyPr/>
        <a:lstStyle/>
        <a:p>
          <a:endParaRPr lang="en-US"/>
        </a:p>
      </dgm:t>
    </dgm:pt>
    <dgm:pt modelId="{931E46FA-0BC9-412D-9A0B-D0781E55E6A2}" type="pres">
      <dgm:prSet presAssocID="{0E2BDFE3-304F-4DCA-9169-04B61F21987F}" presName="connectorText" presStyleLbl="sibTrans2D1" presStyleIdx="1" presStyleCnt="3"/>
      <dgm:spPr/>
      <dgm:t>
        <a:bodyPr/>
        <a:lstStyle/>
        <a:p>
          <a:endParaRPr lang="en-US"/>
        </a:p>
      </dgm:t>
    </dgm:pt>
    <dgm:pt modelId="{280F97BB-49BD-41F3-8CC4-3CA20C6E010D}" type="pres">
      <dgm:prSet presAssocID="{13041A33-C7B4-4CF7-993A-7B94E5B4D9E8}" presName="node" presStyleLbl="node1" presStyleIdx="2" presStyleCnt="3">
        <dgm:presLayoutVars>
          <dgm:bulletEnabled val="1"/>
        </dgm:presLayoutVars>
      </dgm:prSet>
      <dgm:spPr/>
      <dgm:t>
        <a:bodyPr/>
        <a:lstStyle/>
        <a:p>
          <a:endParaRPr lang="en-US"/>
        </a:p>
      </dgm:t>
    </dgm:pt>
    <dgm:pt modelId="{718AB7E9-B709-436E-B8A4-32FE8BCE8E29}" type="pres">
      <dgm:prSet presAssocID="{DFB60257-B5D9-4ADD-9A95-F543B924C1DD}" presName="sibTrans" presStyleLbl="sibTrans2D1" presStyleIdx="2" presStyleCnt="3" custLinFactNeighborX="-18645" custLinFactNeighborY="-56103"/>
      <dgm:spPr/>
      <dgm:t>
        <a:bodyPr/>
        <a:lstStyle/>
        <a:p>
          <a:endParaRPr lang="en-US"/>
        </a:p>
      </dgm:t>
    </dgm:pt>
    <dgm:pt modelId="{D8931D39-3DBF-43BD-AF07-95BED3948A63}" type="pres">
      <dgm:prSet presAssocID="{DFB60257-B5D9-4ADD-9A95-F543B924C1DD}" presName="connectorText" presStyleLbl="sibTrans2D1" presStyleIdx="2" presStyleCnt="3"/>
      <dgm:spPr/>
      <dgm:t>
        <a:bodyPr/>
        <a:lstStyle/>
        <a:p>
          <a:endParaRPr lang="en-US"/>
        </a:p>
      </dgm:t>
    </dgm:pt>
  </dgm:ptLst>
  <dgm:cxnLst>
    <dgm:cxn modelId="{4B307CCF-4CC9-41B4-AEE5-BD309DBC626D}" type="presOf" srcId="{0E2BDFE3-304F-4DCA-9169-04B61F21987F}" destId="{931E46FA-0BC9-412D-9A0B-D0781E55E6A2}" srcOrd="1" destOrd="0" presId="urn:microsoft.com/office/officeart/2005/8/layout/cycle7"/>
    <dgm:cxn modelId="{F4CE365B-2231-4A30-A286-5B3791F14E05}" srcId="{B810C35E-085F-41C1-B4D4-6F0F60C4773A}" destId="{414222E7-DC70-4126-8998-85CC65069687}" srcOrd="0" destOrd="0" parTransId="{F627B801-FB4D-4725-82B7-4D141A47602A}" sibTransId="{065385D1-0BA5-4E42-8E14-0E32C7DEB4C5}"/>
    <dgm:cxn modelId="{52564B4F-9972-4839-91B9-1A4F4270F68F}" type="presOf" srcId="{DFB60257-B5D9-4ADD-9A95-F543B924C1DD}" destId="{718AB7E9-B709-436E-B8A4-32FE8BCE8E29}" srcOrd="0" destOrd="0" presId="urn:microsoft.com/office/officeart/2005/8/layout/cycle7"/>
    <dgm:cxn modelId="{448C92C4-CCB4-4794-8F4C-D76CE6BDD09F}" srcId="{B810C35E-085F-41C1-B4D4-6F0F60C4773A}" destId="{13041A33-C7B4-4CF7-993A-7B94E5B4D9E8}" srcOrd="2" destOrd="0" parTransId="{4B198A73-ED4B-4A59-8A7B-56AF2EDF7A7B}" sibTransId="{DFB60257-B5D9-4ADD-9A95-F543B924C1DD}"/>
    <dgm:cxn modelId="{E4D944CE-F378-4D60-840D-E8859F88703B}" type="presOf" srcId="{414222E7-DC70-4126-8998-85CC65069687}" destId="{7392A544-2894-4FF4-AA3A-B278789B3EB1}" srcOrd="0" destOrd="0" presId="urn:microsoft.com/office/officeart/2005/8/layout/cycle7"/>
    <dgm:cxn modelId="{58D0E628-A281-4ABF-9093-855851EFFAD0}" type="presOf" srcId="{B810C35E-085F-41C1-B4D4-6F0F60C4773A}" destId="{044C57F7-6229-475E-8846-EE5F6085784F}" srcOrd="0" destOrd="0" presId="urn:microsoft.com/office/officeart/2005/8/layout/cycle7"/>
    <dgm:cxn modelId="{803980D3-926E-486B-932B-20CBE3E3BF1B}" type="presOf" srcId="{CCA03ADB-8406-44FD-BB44-24E3F4985348}" destId="{31B05BFF-DE7D-4ED9-9828-A05BD6371560}" srcOrd="0" destOrd="0" presId="urn:microsoft.com/office/officeart/2005/8/layout/cycle7"/>
    <dgm:cxn modelId="{D78CEBF6-276B-4616-9665-E461F762213B}" type="presOf" srcId="{DFB60257-B5D9-4ADD-9A95-F543B924C1DD}" destId="{D8931D39-3DBF-43BD-AF07-95BED3948A63}" srcOrd="1" destOrd="0" presId="urn:microsoft.com/office/officeart/2005/8/layout/cycle7"/>
    <dgm:cxn modelId="{62D960E8-65A8-415D-8C1D-4247C02E9A49}" srcId="{B810C35E-085F-41C1-B4D4-6F0F60C4773A}" destId="{CCA03ADB-8406-44FD-BB44-24E3F4985348}" srcOrd="1" destOrd="0" parTransId="{675A7C6F-DD96-43C3-B905-2961D33314BD}" sibTransId="{0E2BDFE3-304F-4DCA-9169-04B61F21987F}"/>
    <dgm:cxn modelId="{4AFF1A80-D074-4E2A-92D4-EB9E73C725CE}" type="presOf" srcId="{065385D1-0BA5-4E42-8E14-0E32C7DEB4C5}" destId="{5831FD14-3B52-439D-A645-BD243D4984BF}" srcOrd="1" destOrd="0" presId="urn:microsoft.com/office/officeart/2005/8/layout/cycle7"/>
    <dgm:cxn modelId="{128AFBB4-818C-4503-8882-19D20DE8974F}" type="presOf" srcId="{0E2BDFE3-304F-4DCA-9169-04B61F21987F}" destId="{B02F1D3C-E65F-40B7-9349-A3BE0DCD631C}" srcOrd="0" destOrd="0" presId="urn:microsoft.com/office/officeart/2005/8/layout/cycle7"/>
    <dgm:cxn modelId="{5CB1C795-180C-4A52-BCD4-F7505593D6F4}" type="presOf" srcId="{065385D1-0BA5-4E42-8E14-0E32C7DEB4C5}" destId="{31279818-2A24-4A59-880F-A14403B86CB3}" srcOrd="0" destOrd="0" presId="urn:microsoft.com/office/officeart/2005/8/layout/cycle7"/>
    <dgm:cxn modelId="{FE3F5B62-63C9-4F1D-98B8-2158474BD75B}" type="presOf" srcId="{13041A33-C7B4-4CF7-993A-7B94E5B4D9E8}" destId="{280F97BB-49BD-41F3-8CC4-3CA20C6E010D}" srcOrd="0" destOrd="0" presId="urn:microsoft.com/office/officeart/2005/8/layout/cycle7"/>
    <dgm:cxn modelId="{2C71CD0D-E54B-411C-9DA2-205F81A6DB1E}" type="presParOf" srcId="{044C57F7-6229-475E-8846-EE5F6085784F}" destId="{7392A544-2894-4FF4-AA3A-B278789B3EB1}" srcOrd="0" destOrd="0" presId="urn:microsoft.com/office/officeart/2005/8/layout/cycle7"/>
    <dgm:cxn modelId="{F8F8C6BB-49A0-4ED0-8886-48D504FA0B2D}" type="presParOf" srcId="{044C57F7-6229-475E-8846-EE5F6085784F}" destId="{31279818-2A24-4A59-880F-A14403B86CB3}" srcOrd="1" destOrd="0" presId="urn:microsoft.com/office/officeart/2005/8/layout/cycle7"/>
    <dgm:cxn modelId="{957ECC1A-9D9B-4C80-92F5-905DCD7FE71B}" type="presParOf" srcId="{31279818-2A24-4A59-880F-A14403B86CB3}" destId="{5831FD14-3B52-439D-A645-BD243D4984BF}" srcOrd="0" destOrd="0" presId="urn:microsoft.com/office/officeart/2005/8/layout/cycle7"/>
    <dgm:cxn modelId="{49364F48-8810-4B5E-AD69-1C35E280DA52}" type="presParOf" srcId="{044C57F7-6229-475E-8846-EE5F6085784F}" destId="{31B05BFF-DE7D-4ED9-9828-A05BD6371560}" srcOrd="2" destOrd="0" presId="urn:microsoft.com/office/officeart/2005/8/layout/cycle7"/>
    <dgm:cxn modelId="{FD8F258A-3A54-4824-B4CF-D7EE8B830907}" type="presParOf" srcId="{044C57F7-6229-475E-8846-EE5F6085784F}" destId="{B02F1D3C-E65F-40B7-9349-A3BE0DCD631C}" srcOrd="3" destOrd="0" presId="urn:microsoft.com/office/officeart/2005/8/layout/cycle7"/>
    <dgm:cxn modelId="{6925FC34-F6C6-4209-9984-E35A988B8A1E}" type="presParOf" srcId="{B02F1D3C-E65F-40B7-9349-A3BE0DCD631C}" destId="{931E46FA-0BC9-412D-9A0B-D0781E55E6A2}" srcOrd="0" destOrd="0" presId="urn:microsoft.com/office/officeart/2005/8/layout/cycle7"/>
    <dgm:cxn modelId="{E5313842-97CE-40BD-9FA6-A9410037720D}" type="presParOf" srcId="{044C57F7-6229-475E-8846-EE5F6085784F}" destId="{280F97BB-49BD-41F3-8CC4-3CA20C6E010D}" srcOrd="4" destOrd="0" presId="urn:microsoft.com/office/officeart/2005/8/layout/cycle7"/>
    <dgm:cxn modelId="{15C45F83-9FC6-4030-89F8-00FE74B849FE}" type="presParOf" srcId="{044C57F7-6229-475E-8846-EE5F6085784F}" destId="{718AB7E9-B709-436E-B8A4-32FE8BCE8E29}" srcOrd="5" destOrd="0" presId="urn:microsoft.com/office/officeart/2005/8/layout/cycle7"/>
    <dgm:cxn modelId="{0A0E65BE-F119-48B6-BF21-3FB30AF87890}" type="presParOf" srcId="{718AB7E9-B709-436E-B8A4-32FE8BCE8E29}" destId="{D8931D39-3DBF-43BD-AF07-95BED3948A63}" srcOrd="0" destOrd="0" presId="urn:microsoft.com/office/officeart/2005/8/layout/cycle7"/>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simple2" qsCatId="simple" csTypeId="urn:microsoft.com/office/officeart/2005/8/colors/accent0_3" csCatId="mainScheme" phldr="1"/>
      <dgm:spPr/>
      <dgm:t>
        <a:bodyPr/>
        <a:lstStyle/>
        <a:p>
          <a:endParaRPr lang="en-US"/>
        </a:p>
      </dgm:t>
    </dgm:pt>
    <dgm:pt modelId="{2F279FE2-C625-4F28-9D8C-0C179FF7411A}">
      <dgm:prSet phldrT="[Text]"/>
      <dgm:spPr/>
      <dgm:t>
        <a:bodyPr/>
        <a:lstStyle/>
        <a:p>
          <a:r>
            <a:rPr lang="en-US" dirty="0"/>
            <a:t>Pre-Conference </a:t>
          </a:r>
        </a:p>
      </dgm:t>
    </dgm:pt>
    <dgm:pt modelId="{42DE3C37-A628-4D59-B35F-B22BC4F1D955}" type="parTrans" cxnId="{CC1B5D7D-3770-492C-B2CF-C2F9DEDA7D94}">
      <dgm:prSet/>
      <dgm:spPr/>
      <dgm:t>
        <a:bodyPr/>
        <a:lstStyle/>
        <a:p>
          <a:endParaRPr lang="en-US"/>
        </a:p>
      </dgm:t>
    </dgm:pt>
    <dgm:pt modelId="{B1120613-2330-4238-A6D7-C39515F20B63}" type="sibTrans" cxnId="{CC1B5D7D-3770-492C-B2CF-C2F9DEDA7D94}">
      <dgm:prSet/>
      <dgm:spPr/>
      <dgm:t>
        <a:bodyPr/>
        <a:lstStyle/>
        <a:p>
          <a:endParaRPr lang="en-US"/>
        </a:p>
      </dgm:t>
    </dgm:pt>
    <dgm:pt modelId="{08BA5223-B275-4019-9F87-AAACE6CF1D13}">
      <dgm:prSet phldrT="[Text]"/>
      <dgm:spPr/>
      <dgm:t>
        <a:bodyPr/>
        <a:lstStyle/>
        <a:p>
          <a:r>
            <a:rPr lang="en-US" dirty="0"/>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dirty="0"/>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t>
        <a:bodyPr/>
        <a:lstStyle/>
        <a:p>
          <a:endParaRPr lang="en-US"/>
        </a:p>
      </dgm:t>
    </dgm:pt>
    <dgm:pt modelId="{6010A565-27AE-43CF-86B7-8CAD24170B7E}" type="pres">
      <dgm:prSet presAssocID="{2F279FE2-C625-4F28-9D8C-0C179FF7411A}" presName="Accent1" presStyleCnt="0"/>
      <dgm:spPr/>
    </dgm:pt>
    <dgm:pt modelId="{FFCCF860-9228-4DFD-871E-A64396245C88}" type="pres">
      <dgm:prSet presAssocID="{2F279FE2-C625-4F28-9D8C-0C179FF7411A}" presName="Accent" presStyleLbl="node1" presStyleIdx="0" presStyleCnt="3"/>
      <dgm:spPr/>
    </dgm:pt>
    <dgm:pt modelId="{021E01C4-B878-45D0-A5A5-5E10A95FAB09}" type="pres">
      <dgm:prSet presAssocID="{2F279FE2-C625-4F28-9D8C-0C179FF7411A}" presName="Parent1" presStyleLbl="revTx" presStyleIdx="0" presStyleCnt="3">
        <dgm:presLayoutVars>
          <dgm:chMax val="1"/>
          <dgm:chPref val="1"/>
          <dgm:bulletEnabled val="1"/>
        </dgm:presLayoutVars>
      </dgm:prSet>
      <dgm:spPr/>
      <dgm:t>
        <a:bodyPr/>
        <a:lstStyle/>
        <a:p>
          <a:endParaRPr lang="en-US"/>
        </a:p>
      </dgm:t>
    </dgm:pt>
    <dgm:pt modelId="{4C5DF461-E3E7-4EB3-8540-4CE50068E841}" type="pres">
      <dgm:prSet presAssocID="{08BA5223-B275-4019-9F87-AAACE6CF1D13}" presName="Accent2" presStyleCnt="0"/>
      <dgm:spPr/>
    </dgm:pt>
    <dgm:pt modelId="{8B76E62F-ABB1-4141-89C2-5E5EB8ABC859}" type="pres">
      <dgm:prSet presAssocID="{08BA5223-B275-4019-9F87-AAACE6CF1D13}" presName="Accent" presStyleLbl="node1" presStyleIdx="1" presStyleCnt="3"/>
      <dgm:spPr/>
    </dgm:pt>
    <dgm:pt modelId="{7A816D36-580F-4233-B357-C76DCCFEAA46}" type="pres">
      <dgm:prSet presAssocID="{08BA5223-B275-4019-9F87-AAACE6CF1D13}" presName="Parent2" presStyleLbl="revTx" presStyleIdx="1" presStyleCnt="3">
        <dgm:presLayoutVars>
          <dgm:chMax val="1"/>
          <dgm:chPref val="1"/>
          <dgm:bulletEnabled val="1"/>
        </dgm:presLayoutVars>
      </dgm:prSet>
      <dgm:spPr/>
      <dgm:t>
        <a:bodyPr/>
        <a:lstStyle/>
        <a:p>
          <a:endParaRPr lang="en-US"/>
        </a:p>
      </dgm:t>
    </dgm:pt>
    <dgm:pt modelId="{AA5A8547-8942-4DBC-92DB-31F10B87A750}" type="pres">
      <dgm:prSet presAssocID="{8FD81A0E-CD90-42D6-8857-B81EABB30F5A}" presName="Accent3" presStyleCnt="0"/>
      <dgm:spPr/>
    </dgm:pt>
    <dgm:pt modelId="{A30DF224-FDE5-4CE8-AE91-D371AD48CD66}" type="pres">
      <dgm:prSet presAssocID="{8FD81A0E-CD90-42D6-8857-B81EABB30F5A}" presName="Accent" presStyleLbl="node1" presStyleIdx="2" presStyleCnt="3"/>
      <dgm:spPr/>
    </dgm:pt>
    <dgm:pt modelId="{E078FEB5-83F6-45FC-8200-48DD50A1A48B}" type="pres">
      <dgm:prSet presAssocID="{8FD81A0E-CD90-42D6-8857-B81EABB30F5A}" presName="Parent3" presStyleLbl="revTx" presStyleIdx="2" presStyleCnt="3">
        <dgm:presLayoutVars>
          <dgm:chMax val="1"/>
          <dgm:chPref val="1"/>
          <dgm:bulletEnabled val="1"/>
        </dgm:presLayoutVars>
      </dgm:prSet>
      <dgm:spPr/>
      <dgm:t>
        <a:bodyPr/>
        <a:lstStyle/>
        <a:p>
          <a:endParaRPr lang="en-US"/>
        </a:p>
      </dgm:t>
    </dgm:pt>
  </dgm:ptLst>
  <dgm:cxnLst>
    <dgm:cxn modelId="{C87FDE3B-D127-4484-BCDE-0C3F0CF52E0A}" type="presOf" srcId="{2F279FE2-C625-4F28-9D8C-0C179FF7411A}" destId="{021E01C4-B878-45D0-A5A5-5E10A95FAB09}" srcOrd="0" destOrd="0" presId="urn:microsoft.com/office/officeart/2009/layout/CircleArrowProcess"/>
    <dgm:cxn modelId="{5DD9A6C4-18F1-4ABA-B6A2-22814EE94E09}" type="presOf" srcId="{8FD81A0E-CD90-42D6-8857-B81EABB30F5A}" destId="{E078FEB5-83F6-45FC-8200-48DD50A1A48B}" srcOrd="0" destOrd="0" presId="urn:microsoft.com/office/officeart/2009/layout/CircleArrowProcess"/>
    <dgm:cxn modelId="{C8973DD9-DA62-4841-9EEE-EBBFAFB74D6D}" type="presOf" srcId="{08BA5223-B275-4019-9F87-AAACE6CF1D13}" destId="{7A816D36-580F-4233-B357-C76DCCFEAA46}" srcOrd="0" destOrd="0" presId="urn:microsoft.com/office/officeart/2009/layout/CircleArrowProcess"/>
    <dgm:cxn modelId="{2E54F864-AAD0-4CDA-9220-E75CF9A35512}" srcId="{DB4903AA-513A-4B94-8F4B-8845B7A7CD53}" destId="{08BA5223-B275-4019-9F87-AAACE6CF1D13}" srcOrd="1" destOrd="0" parTransId="{5ECB64E0-1083-495D-9087-E427C70B38CA}" sibTransId="{B71D39ED-920D-4A89-A6BA-F7424305DEF3}"/>
    <dgm:cxn modelId="{CC1B5D7D-3770-492C-B2CF-C2F9DEDA7D94}" srcId="{DB4903AA-513A-4B94-8F4B-8845B7A7CD53}" destId="{2F279FE2-C625-4F28-9D8C-0C179FF7411A}" srcOrd="0" destOrd="0" parTransId="{42DE3C37-A628-4D59-B35F-B22BC4F1D955}" sibTransId="{B1120613-2330-4238-A6D7-C39515F20B63}"/>
    <dgm:cxn modelId="{659E325A-3BC8-4768-BE01-D7B78D8F4DBF}" srcId="{DB4903AA-513A-4B94-8F4B-8845B7A7CD53}" destId="{8FD81A0E-CD90-42D6-8857-B81EABB30F5A}" srcOrd="2" destOrd="0" parTransId="{DCB17B19-8612-4C4E-A8D4-A791606403D5}" sibTransId="{1440D9EC-531D-4B67-8429-EA63B50A6945}"/>
    <dgm:cxn modelId="{D2BB9EF3-20F4-49F4-BC4C-F4E670A57B27}" type="presOf" srcId="{DB4903AA-513A-4B94-8F4B-8845B7A7CD53}" destId="{D0504AC1-93A5-44C3-8912-FDC545860460}" srcOrd="0" destOrd="0" presId="urn:microsoft.com/office/officeart/2009/layout/CircleArrowProcess"/>
    <dgm:cxn modelId="{D74C6413-0264-43AF-AB3D-46B7105D5880}" type="presParOf" srcId="{D0504AC1-93A5-44C3-8912-FDC545860460}" destId="{6010A565-27AE-43CF-86B7-8CAD24170B7E}" srcOrd="0" destOrd="0" presId="urn:microsoft.com/office/officeart/2009/layout/CircleArrowProcess"/>
    <dgm:cxn modelId="{33843DE2-2B99-4161-A8FC-A21DFAC535F0}" type="presParOf" srcId="{6010A565-27AE-43CF-86B7-8CAD24170B7E}" destId="{FFCCF860-9228-4DFD-871E-A64396245C88}" srcOrd="0" destOrd="0" presId="urn:microsoft.com/office/officeart/2009/layout/CircleArrowProcess"/>
    <dgm:cxn modelId="{E33343F0-1A4F-4BA6-9DF3-968A662FD4AC}" type="presParOf" srcId="{D0504AC1-93A5-44C3-8912-FDC545860460}" destId="{021E01C4-B878-45D0-A5A5-5E10A95FAB09}" srcOrd="1" destOrd="0" presId="urn:microsoft.com/office/officeart/2009/layout/CircleArrowProcess"/>
    <dgm:cxn modelId="{C971FF15-7C4F-461F-BA50-4442CA5D6905}" type="presParOf" srcId="{D0504AC1-93A5-44C3-8912-FDC545860460}" destId="{4C5DF461-E3E7-4EB3-8540-4CE50068E841}" srcOrd="2" destOrd="0" presId="urn:microsoft.com/office/officeart/2009/layout/CircleArrowProcess"/>
    <dgm:cxn modelId="{3FFF564D-3C51-486E-A971-37CED24F8C32}" type="presParOf" srcId="{4C5DF461-E3E7-4EB3-8540-4CE50068E841}" destId="{8B76E62F-ABB1-4141-89C2-5E5EB8ABC859}" srcOrd="0" destOrd="0" presId="urn:microsoft.com/office/officeart/2009/layout/CircleArrowProcess"/>
    <dgm:cxn modelId="{367E874F-6E6B-4CCC-978B-0300D015D4FB}" type="presParOf" srcId="{D0504AC1-93A5-44C3-8912-FDC545860460}" destId="{7A816D36-580F-4233-B357-C76DCCFEAA46}" srcOrd="3" destOrd="0" presId="urn:microsoft.com/office/officeart/2009/layout/CircleArrowProcess"/>
    <dgm:cxn modelId="{DC7D632A-099E-4DCE-840D-A17E8E2B63FB}" type="presParOf" srcId="{D0504AC1-93A5-44C3-8912-FDC545860460}" destId="{AA5A8547-8942-4DBC-92DB-31F10B87A750}" srcOrd="4" destOrd="0" presId="urn:microsoft.com/office/officeart/2009/layout/CircleArrowProcess"/>
    <dgm:cxn modelId="{039EF0E4-49D2-4E26-8BE2-18D556D71BC4}" type="presParOf" srcId="{AA5A8547-8942-4DBC-92DB-31F10B87A750}" destId="{A30DF224-FDE5-4CE8-AE91-D371AD48CD66}" srcOrd="0" destOrd="0" presId="urn:microsoft.com/office/officeart/2009/layout/CircleArrowProcess"/>
    <dgm:cxn modelId="{318DC46A-48EA-43B6-99DF-52B3189BD75E}" type="presParOf" srcId="{D0504AC1-93A5-44C3-8912-FDC545860460}" destId="{E078FEB5-83F6-45FC-8200-48DD50A1A48B}" srcOrd="5" destOrd="0" presId="urn:microsoft.com/office/officeart/2009/layout/CircleArrowProcess"/>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B200B-3EF9-4FC9-A9C0-5D5F86F67539}">
      <dsp:nvSpPr>
        <dsp:cNvPr id="0" name=""/>
        <dsp:cNvSpPr/>
      </dsp:nvSpPr>
      <dsp:spPr>
        <a:xfrm>
          <a:off x="740663" y="948816"/>
          <a:ext cx="7159752" cy="3470783"/>
        </a:xfrm>
        <a:prstGeom prst="rect">
          <a:avLst/>
        </a:prstGeom>
        <a:solidFill>
          <a:schemeClr val="dk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64A734C-10E5-4F7E-9C5C-FEFB43CA4A49}">
      <dsp:nvSpPr>
        <dsp:cNvPr id="0" name=""/>
        <dsp:cNvSpPr/>
      </dsp:nvSpPr>
      <dsp:spPr>
        <a:xfrm>
          <a:off x="954633" y="1266883"/>
          <a:ext cx="3324758" cy="316540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1600200">
            <a:lnSpc>
              <a:spcPct val="90000"/>
            </a:lnSpc>
            <a:spcBef>
              <a:spcPct val="0"/>
            </a:spcBef>
            <a:spcAft>
              <a:spcPct val="35000"/>
            </a:spcAft>
            <a:buNone/>
          </a:pPr>
          <a:r>
            <a:rPr lang="en-US" sz="3600" kern="1200" dirty="0"/>
            <a:t>What were the T-TESS strengths  and why? </a:t>
          </a:r>
        </a:p>
      </dsp:txBody>
      <dsp:txXfrm>
        <a:off x="954633" y="1266883"/>
        <a:ext cx="3324758" cy="3165404"/>
      </dsp:txXfrm>
    </dsp:sp>
    <dsp:sp modelId="{40457F48-45B7-4A8A-9681-CBA1C2C2A4A5}">
      <dsp:nvSpPr>
        <dsp:cNvPr id="0" name=""/>
        <dsp:cNvSpPr/>
      </dsp:nvSpPr>
      <dsp:spPr>
        <a:xfrm>
          <a:off x="4353458" y="1266883"/>
          <a:ext cx="3324758" cy="316540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1600200">
            <a:lnSpc>
              <a:spcPct val="90000"/>
            </a:lnSpc>
            <a:spcBef>
              <a:spcPct val="0"/>
            </a:spcBef>
            <a:spcAft>
              <a:spcPct val="35000"/>
            </a:spcAft>
            <a:buNone/>
          </a:pPr>
          <a:r>
            <a:rPr lang="en-US" sz="3600" kern="1200" dirty="0"/>
            <a:t>Where might we improve T-TESS implementation? </a:t>
          </a:r>
        </a:p>
      </dsp:txBody>
      <dsp:txXfrm>
        <a:off x="4353458" y="1266883"/>
        <a:ext cx="3324758" cy="3165404"/>
      </dsp:txXfrm>
    </dsp:sp>
    <dsp:sp modelId="{350EA15A-D29D-49AD-A4CC-3A8A33C8E34C}">
      <dsp:nvSpPr>
        <dsp:cNvPr id="0" name=""/>
        <dsp:cNvSpPr/>
      </dsp:nvSpPr>
      <dsp:spPr>
        <a:xfrm>
          <a:off x="0" y="93675"/>
          <a:ext cx="1399032" cy="1399032"/>
        </a:xfrm>
        <a:prstGeom prst="plus">
          <a:avLst>
            <a:gd name="adj" fmla="val 3281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63317AF-85EB-4F1C-BB92-9106DFCFC98F}">
      <dsp:nvSpPr>
        <dsp:cNvPr id="0" name=""/>
        <dsp:cNvSpPr/>
      </dsp:nvSpPr>
      <dsp:spPr>
        <a:xfrm>
          <a:off x="6912863" y="279590"/>
          <a:ext cx="1316736" cy="780855"/>
        </a:xfrm>
        <a:prstGeom prst="triangl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D911F7-82AE-4A4D-B2C0-5208C8BDC3F9}">
      <dsp:nvSpPr>
        <dsp:cNvPr id="0" name=""/>
        <dsp:cNvSpPr/>
      </dsp:nvSpPr>
      <dsp:spPr>
        <a:xfrm>
          <a:off x="4320539" y="1273651"/>
          <a:ext cx="822" cy="3023265"/>
        </a:xfrm>
        <a:prstGeom prst="line">
          <a:avLst/>
        </a:pr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3073F-9B90-4178-B32A-FB02C404E2DB}">
      <dsp:nvSpPr>
        <dsp:cNvPr id="0" name=""/>
        <dsp:cNvSpPr/>
      </dsp:nvSpPr>
      <dsp:spPr>
        <a:xfrm>
          <a:off x="1132259" y="763663"/>
          <a:ext cx="4288681" cy="4288681"/>
        </a:xfrm>
        <a:prstGeom prst="blockArc">
          <a:avLst>
            <a:gd name="adj1" fmla="val 9000000"/>
            <a:gd name="adj2" fmla="val 16200000"/>
            <a:gd name="adj3" fmla="val 463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9627B5B-EF50-4568-A474-0B2D815AFE1B}">
      <dsp:nvSpPr>
        <dsp:cNvPr id="0" name=""/>
        <dsp:cNvSpPr/>
      </dsp:nvSpPr>
      <dsp:spPr>
        <a:xfrm>
          <a:off x="1132259" y="763663"/>
          <a:ext cx="4288681" cy="4288681"/>
        </a:xfrm>
        <a:prstGeom prst="blockArc">
          <a:avLst>
            <a:gd name="adj1" fmla="val 1800000"/>
            <a:gd name="adj2" fmla="val 9000000"/>
            <a:gd name="adj3" fmla="val 463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CB5DB51-61FD-41F4-8A17-494A31EE498E}">
      <dsp:nvSpPr>
        <dsp:cNvPr id="0" name=""/>
        <dsp:cNvSpPr/>
      </dsp:nvSpPr>
      <dsp:spPr>
        <a:xfrm>
          <a:off x="1132259" y="763663"/>
          <a:ext cx="4288681" cy="4288681"/>
        </a:xfrm>
        <a:prstGeom prst="blockArc">
          <a:avLst>
            <a:gd name="adj1" fmla="val 16200000"/>
            <a:gd name="adj2" fmla="val 1800000"/>
            <a:gd name="adj3" fmla="val 463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EBBA082-8F0C-43AC-9363-89620DB67E30}">
      <dsp:nvSpPr>
        <dsp:cNvPr id="0" name=""/>
        <dsp:cNvSpPr/>
      </dsp:nvSpPr>
      <dsp:spPr>
        <a:xfrm>
          <a:off x="2291060" y="1922464"/>
          <a:ext cx="1971079" cy="1971079"/>
        </a:xfrm>
        <a:prstGeom prst="ellipse">
          <a:avLst/>
        </a:prstGeom>
        <a:solidFill>
          <a:schemeClr val="dk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Technology</a:t>
          </a:r>
        </a:p>
      </dsp:txBody>
      <dsp:txXfrm>
        <a:off x="2579718" y="2211122"/>
        <a:ext cx="1393763" cy="1393763"/>
      </dsp:txXfrm>
    </dsp:sp>
    <dsp:sp modelId="{7CE30F8B-56B2-4C13-87F3-7B2CAC214FE8}">
      <dsp:nvSpPr>
        <dsp:cNvPr id="0" name=""/>
        <dsp:cNvSpPr/>
      </dsp:nvSpPr>
      <dsp:spPr>
        <a:xfrm>
          <a:off x="2347437" y="-121401"/>
          <a:ext cx="1858324" cy="1869472"/>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Standards and Alignment</a:t>
          </a:r>
        </a:p>
      </dsp:txBody>
      <dsp:txXfrm>
        <a:off x="2619582" y="152377"/>
        <a:ext cx="1314034" cy="1321916"/>
      </dsp:txXfrm>
    </dsp:sp>
    <dsp:sp modelId="{044F1372-A3B2-46E4-959F-481E4FF68035}">
      <dsp:nvSpPr>
        <dsp:cNvPr id="0" name=""/>
        <dsp:cNvSpPr/>
      </dsp:nvSpPr>
      <dsp:spPr>
        <a:xfrm>
          <a:off x="4161474" y="3020602"/>
          <a:ext cx="1858324" cy="1869472"/>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Activities</a:t>
          </a:r>
        </a:p>
      </dsp:txBody>
      <dsp:txXfrm>
        <a:off x="4433619" y="3294380"/>
        <a:ext cx="1314034" cy="1321916"/>
      </dsp:txXfrm>
    </dsp:sp>
    <dsp:sp modelId="{5B1C7962-D928-4609-B2A1-41B9F92C3230}">
      <dsp:nvSpPr>
        <dsp:cNvPr id="0" name=""/>
        <dsp:cNvSpPr/>
      </dsp:nvSpPr>
      <dsp:spPr>
        <a:xfrm>
          <a:off x="533401" y="3020602"/>
          <a:ext cx="1858324" cy="1869472"/>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Communication</a:t>
          </a:r>
        </a:p>
      </dsp:txBody>
      <dsp:txXfrm>
        <a:off x="805546" y="3294380"/>
        <a:ext cx="1314034" cy="13219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50B5A-221B-45B3-B38D-94ED3265932B}">
      <dsp:nvSpPr>
        <dsp:cNvPr id="0" name=""/>
        <dsp:cNvSpPr/>
      </dsp:nvSpPr>
      <dsp:spPr>
        <a:xfrm>
          <a:off x="1424925" y="647452"/>
          <a:ext cx="4287820" cy="4287820"/>
        </a:xfrm>
        <a:prstGeom prst="blockArc">
          <a:avLst>
            <a:gd name="adj1" fmla="val 11880000"/>
            <a:gd name="adj2" fmla="val 16200000"/>
            <a:gd name="adj3" fmla="val 4635"/>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EADB96E-9F25-4E5F-A13A-BCF20A254FF0}">
      <dsp:nvSpPr>
        <dsp:cNvPr id="0" name=""/>
        <dsp:cNvSpPr/>
      </dsp:nvSpPr>
      <dsp:spPr>
        <a:xfrm>
          <a:off x="1424925" y="647452"/>
          <a:ext cx="4287820" cy="4287820"/>
        </a:xfrm>
        <a:prstGeom prst="blockArc">
          <a:avLst>
            <a:gd name="adj1" fmla="val 7560000"/>
            <a:gd name="adj2" fmla="val 11880000"/>
            <a:gd name="adj3" fmla="val 4635"/>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675379E-B9FA-4C3D-9EA9-904128C7DC64}">
      <dsp:nvSpPr>
        <dsp:cNvPr id="0" name=""/>
        <dsp:cNvSpPr/>
      </dsp:nvSpPr>
      <dsp:spPr>
        <a:xfrm>
          <a:off x="1424925" y="647452"/>
          <a:ext cx="4287820" cy="4287820"/>
        </a:xfrm>
        <a:prstGeom prst="blockArc">
          <a:avLst>
            <a:gd name="adj1" fmla="val 3240000"/>
            <a:gd name="adj2" fmla="val 7560000"/>
            <a:gd name="adj3" fmla="val 4635"/>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443073F-9B90-4178-B32A-FB02C404E2DB}">
      <dsp:nvSpPr>
        <dsp:cNvPr id="0" name=""/>
        <dsp:cNvSpPr/>
      </dsp:nvSpPr>
      <dsp:spPr>
        <a:xfrm>
          <a:off x="1424925" y="647452"/>
          <a:ext cx="4287820" cy="4287820"/>
        </a:xfrm>
        <a:prstGeom prst="blockArc">
          <a:avLst>
            <a:gd name="adj1" fmla="val 20520000"/>
            <a:gd name="adj2" fmla="val 3240000"/>
            <a:gd name="adj3" fmla="val 4635"/>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9627B5B-EF50-4568-A474-0B2D815AFE1B}">
      <dsp:nvSpPr>
        <dsp:cNvPr id="0" name=""/>
        <dsp:cNvSpPr/>
      </dsp:nvSpPr>
      <dsp:spPr>
        <a:xfrm>
          <a:off x="1424925" y="647452"/>
          <a:ext cx="4287820" cy="4287820"/>
        </a:xfrm>
        <a:prstGeom prst="blockArc">
          <a:avLst>
            <a:gd name="adj1" fmla="val 16200000"/>
            <a:gd name="adj2" fmla="val 20520000"/>
            <a:gd name="adj3" fmla="val 4635"/>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EBBA082-8F0C-43AC-9363-89620DB67E30}">
      <dsp:nvSpPr>
        <dsp:cNvPr id="0" name=""/>
        <dsp:cNvSpPr/>
      </dsp:nvSpPr>
      <dsp:spPr>
        <a:xfrm>
          <a:off x="2582998" y="1805525"/>
          <a:ext cx="1971674" cy="1971674"/>
        </a:xfrm>
        <a:prstGeom prst="ellipse">
          <a:avLst/>
        </a:prstGeom>
        <a:solidFill>
          <a:schemeClr val="dk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Mastery of the Objective</a:t>
          </a:r>
        </a:p>
      </dsp:txBody>
      <dsp:txXfrm>
        <a:off x="2871743" y="2094270"/>
        <a:ext cx="1394184" cy="1394184"/>
      </dsp:txXfrm>
    </dsp:sp>
    <dsp:sp modelId="{044F1372-A3B2-46E4-959F-481E4FF68035}">
      <dsp:nvSpPr>
        <dsp:cNvPr id="0" name=""/>
        <dsp:cNvSpPr/>
      </dsp:nvSpPr>
      <dsp:spPr>
        <a:xfrm>
          <a:off x="2639393" y="-237880"/>
          <a:ext cx="1858885" cy="1870037"/>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Standards and Alignment </a:t>
          </a:r>
        </a:p>
      </dsp:txBody>
      <dsp:txXfrm>
        <a:off x="2911620" y="35981"/>
        <a:ext cx="1314431" cy="1322315"/>
      </dsp:txXfrm>
    </dsp:sp>
    <dsp:sp modelId="{5B1C7962-D928-4609-B2A1-41B9F92C3230}">
      <dsp:nvSpPr>
        <dsp:cNvPr id="0" name=""/>
        <dsp:cNvSpPr/>
      </dsp:nvSpPr>
      <dsp:spPr>
        <a:xfrm>
          <a:off x="4660454" y="1266470"/>
          <a:ext cx="1800214" cy="1755482"/>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Activities</a:t>
          </a:r>
        </a:p>
      </dsp:txBody>
      <dsp:txXfrm>
        <a:off x="4924089" y="1523554"/>
        <a:ext cx="1272944" cy="1241314"/>
      </dsp:txXfrm>
    </dsp:sp>
    <dsp:sp modelId="{BB9A3109-EE42-4108-9DFD-9CD5ED80A732}">
      <dsp:nvSpPr>
        <dsp:cNvPr id="0" name=""/>
        <dsp:cNvSpPr/>
      </dsp:nvSpPr>
      <dsp:spPr>
        <a:xfrm>
          <a:off x="3885177" y="3558067"/>
          <a:ext cx="1829225" cy="1855117"/>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Achieving Expectations</a:t>
          </a:r>
        </a:p>
      </dsp:txBody>
      <dsp:txXfrm>
        <a:off x="4153061" y="3829743"/>
        <a:ext cx="1293457" cy="1311765"/>
      </dsp:txXfrm>
    </dsp:sp>
    <dsp:sp modelId="{9BBF215F-B60A-4617-ADF6-A4C311E8F388}">
      <dsp:nvSpPr>
        <dsp:cNvPr id="0" name=""/>
        <dsp:cNvSpPr/>
      </dsp:nvSpPr>
      <dsp:spPr>
        <a:xfrm>
          <a:off x="1374991" y="3526371"/>
          <a:ext cx="1925782" cy="1918508"/>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Differentiation</a:t>
          </a:r>
        </a:p>
      </dsp:txBody>
      <dsp:txXfrm>
        <a:off x="1657015" y="3807330"/>
        <a:ext cx="1361734" cy="1356590"/>
      </dsp:txXfrm>
    </dsp:sp>
    <dsp:sp modelId="{CAC303E9-BF73-4C69-A1F7-EC64F52E2125}">
      <dsp:nvSpPr>
        <dsp:cNvPr id="0" name=""/>
        <dsp:cNvSpPr/>
      </dsp:nvSpPr>
      <dsp:spPr>
        <a:xfrm>
          <a:off x="549730" y="1141274"/>
          <a:ext cx="2054759" cy="2005873"/>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Classroom Environment Routines and Procedures</a:t>
          </a:r>
        </a:p>
      </dsp:txBody>
      <dsp:txXfrm>
        <a:off x="850642" y="1435027"/>
        <a:ext cx="1452935" cy="14183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310AE-668C-4EB6-8B35-862A19E45E16}">
      <dsp:nvSpPr>
        <dsp:cNvPr id="0" name=""/>
        <dsp:cNvSpPr/>
      </dsp:nvSpPr>
      <dsp:spPr>
        <a:xfrm>
          <a:off x="990" y="510034"/>
          <a:ext cx="1138572" cy="5692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Introduction </a:t>
          </a:r>
        </a:p>
      </dsp:txBody>
      <dsp:txXfrm>
        <a:off x="17664" y="526708"/>
        <a:ext cx="1105224" cy="535938"/>
      </dsp:txXfrm>
    </dsp:sp>
    <dsp:sp modelId="{488081A6-012F-468B-A769-61615495CF9E}">
      <dsp:nvSpPr>
        <dsp:cNvPr id="0" name=""/>
        <dsp:cNvSpPr/>
      </dsp:nvSpPr>
      <dsp:spPr>
        <a:xfrm>
          <a:off x="114847" y="1079321"/>
          <a:ext cx="113857" cy="426964"/>
        </a:xfrm>
        <a:custGeom>
          <a:avLst/>
          <a:gdLst/>
          <a:ahLst/>
          <a:cxnLst/>
          <a:rect l="0" t="0" r="0" b="0"/>
          <a:pathLst>
            <a:path>
              <a:moveTo>
                <a:pt x="0" y="0"/>
              </a:moveTo>
              <a:lnTo>
                <a:pt x="0" y="426964"/>
              </a:lnTo>
              <a:lnTo>
                <a:pt x="113857" y="4269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3F095-ABC3-47CB-92B9-703EF4AE163A}">
      <dsp:nvSpPr>
        <dsp:cNvPr id="0" name=""/>
        <dsp:cNvSpPr/>
      </dsp:nvSpPr>
      <dsp:spPr>
        <a:xfrm>
          <a:off x="228705" y="1221642"/>
          <a:ext cx="910857" cy="5692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Greeting</a:t>
          </a:r>
        </a:p>
      </dsp:txBody>
      <dsp:txXfrm>
        <a:off x="245379" y="1238316"/>
        <a:ext cx="877509" cy="535938"/>
      </dsp:txXfrm>
    </dsp:sp>
    <dsp:sp modelId="{E81202F4-5C4D-459E-ADFF-14DC3EA07AAE}">
      <dsp:nvSpPr>
        <dsp:cNvPr id="0" name=""/>
        <dsp:cNvSpPr/>
      </dsp:nvSpPr>
      <dsp:spPr>
        <a:xfrm>
          <a:off x="114847" y="1079321"/>
          <a:ext cx="113857" cy="1138572"/>
        </a:xfrm>
        <a:custGeom>
          <a:avLst/>
          <a:gdLst/>
          <a:ahLst/>
          <a:cxnLst/>
          <a:rect l="0" t="0" r="0" b="0"/>
          <a:pathLst>
            <a:path>
              <a:moveTo>
                <a:pt x="0" y="0"/>
              </a:moveTo>
              <a:lnTo>
                <a:pt x="0" y="1138572"/>
              </a:lnTo>
              <a:lnTo>
                <a:pt x="113857" y="11385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7503A-E852-4CBB-BEA6-1207506A3967}">
      <dsp:nvSpPr>
        <dsp:cNvPr id="0" name=""/>
        <dsp:cNvSpPr/>
      </dsp:nvSpPr>
      <dsp:spPr>
        <a:xfrm>
          <a:off x="228705" y="1933250"/>
          <a:ext cx="910857" cy="5692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Review Conference Process</a:t>
          </a:r>
        </a:p>
      </dsp:txBody>
      <dsp:txXfrm>
        <a:off x="245379" y="1949924"/>
        <a:ext cx="877509" cy="535938"/>
      </dsp:txXfrm>
    </dsp:sp>
    <dsp:sp modelId="{7C2A5087-40FC-42F1-B8D4-F343F75ED0AA}">
      <dsp:nvSpPr>
        <dsp:cNvPr id="0" name=""/>
        <dsp:cNvSpPr/>
      </dsp:nvSpPr>
      <dsp:spPr>
        <a:xfrm>
          <a:off x="114847" y="1079321"/>
          <a:ext cx="113857" cy="1850180"/>
        </a:xfrm>
        <a:custGeom>
          <a:avLst/>
          <a:gdLst/>
          <a:ahLst/>
          <a:cxnLst/>
          <a:rect l="0" t="0" r="0" b="0"/>
          <a:pathLst>
            <a:path>
              <a:moveTo>
                <a:pt x="0" y="0"/>
              </a:moveTo>
              <a:lnTo>
                <a:pt x="0" y="1850180"/>
              </a:lnTo>
              <a:lnTo>
                <a:pt x="113857" y="18501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0D0CB-5154-487F-964A-3FFAB1729563}">
      <dsp:nvSpPr>
        <dsp:cNvPr id="0" name=""/>
        <dsp:cNvSpPr/>
      </dsp:nvSpPr>
      <dsp:spPr>
        <a:xfrm>
          <a:off x="228705" y="2644858"/>
          <a:ext cx="910857" cy="5692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Ask a general impression question about the lesson. </a:t>
          </a:r>
        </a:p>
      </dsp:txBody>
      <dsp:txXfrm>
        <a:off x="245379" y="2661532"/>
        <a:ext cx="877509" cy="535938"/>
      </dsp:txXfrm>
    </dsp:sp>
    <dsp:sp modelId="{606E2CBB-4CD1-40E1-AED7-0662D1D3CC37}">
      <dsp:nvSpPr>
        <dsp:cNvPr id="0" name=""/>
        <dsp:cNvSpPr/>
      </dsp:nvSpPr>
      <dsp:spPr>
        <a:xfrm>
          <a:off x="1424206" y="510034"/>
          <a:ext cx="1138572" cy="5692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Reinforcement</a:t>
          </a:r>
        </a:p>
      </dsp:txBody>
      <dsp:txXfrm>
        <a:off x="1440880" y="526708"/>
        <a:ext cx="1105224" cy="535938"/>
      </dsp:txXfrm>
    </dsp:sp>
    <dsp:sp modelId="{EC94C911-6800-4EB8-B218-2A26C4180F03}">
      <dsp:nvSpPr>
        <dsp:cNvPr id="0" name=""/>
        <dsp:cNvSpPr/>
      </dsp:nvSpPr>
      <dsp:spPr>
        <a:xfrm>
          <a:off x="1538063" y="1079321"/>
          <a:ext cx="113857" cy="426964"/>
        </a:xfrm>
        <a:custGeom>
          <a:avLst/>
          <a:gdLst/>
          <a:ahLst/>
          <a:cxnLst/>
          <a:rect l="0" t="0" r="0" b="0"/>
          <a:pathLst>
            <a:path>
              <a:moveTo>
                <a:pt x="0" y="0"/>
              </a:moveTo>
              <a:lnTo>
                <a:pt x="0" y="426964"/>
              </a:lnTo>
              <a:lnTo>
                <a:pt x="113857" y="4269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F594A-6AFD-48A9-B898-068E165AD40F}">
      <dsp:nvSpPr>
        <dsp:cNvPr id="0" name=""/>
        <dsp:cNvSpPr/>
      </dsp:nvSpPr>
      <dsp:spPr>
        <a:xfrm>
          <a:off x="1651920" y="1221642"/>
          <a:ext cx="910857" cy="5692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Reinforcement Area (Dimension)</a:t>
          </a:r>
        </a:p>
      </dsp:txBody>
      <dsp:txXfrm>
        <a:off x="1668594" y="1238316"/>
        <a:ext cx="877509" cy="535938"/>
      </dsp:txXfrm>
    </dsp:sp>
    <dsp:sp modelId="{3A7228FA-007B-4717-ABB2-194AF918E0E6}">
      <dsp:nvSpPr>
        <dsp:cNvPr id="0" name=""/>
        <dsp:cNvSpPr/>
      </dsp:nvSpPr>
      <dsp:spPr>
        <a:xfrm>
          <a:off x="1538063" y="1079321"/>
          <a:ext cx="113857" cy="1138572"/>
        </a:xfrm>
        <a:custGeom>
          <a:avLst/>
          <a:gdLst/>
          <a:ahLst/>
          <a:cxnLst/>
          <a:rect l="0" t="0" r="0" b="0"/>
          <a:pathLst>
            <a:path>
              <a:moveTo>
                <a:pt x="0" y="0"/>
              </a:moveTo>
              <a:lnTo>
                <a:pt x="0" y="1138572"/>
              </a:lnTo>
              <a:lnTo>
                <a:pt x="113857" y="11385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FCA8BA-82DD-4D7E-9676-16A0A7052D71}">
      <dsp:nvSpPr>
        <dsp:cNvPr id="0" name=""/>
        <dsp:cNvSpPr/>
      </dsp:nvSpPr>
      <dsp:spPr>
        <a:xfrm>
          <a:off x="1651920" y="1933250"/>
          <a:ext cx="910857" cy="5692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Self-Analysis and Follow-Up Questions</a:t>
          </a:r>
        </a:p>
      </dsp:txBody>
      <dsp:txXfrm>
        <a:off x="1668594" y="1949924"/>
        <a:ext cx="877509" cy="535938"/>
      </dsp:txXfrm>
    </dsp:sp>
    <dsp:sp modelId="{7E4A2962-F43F-479F-ABBF-E081D5851C28}">
      <dsp:nvSpPr>
        <dsp:cNvPr id="0" name=""/>
        <dsp:cNvSpPr/>
      </dsp:nvSpPr>
      <dsp:spPr>
        <a:xfrm>
          <a:off x="1538063" y="1079321"/>
          <a:ext cx="113857" cy="1850180"/>
        </a:xfrm>
        <a:custGeom>
          <a:avLst/>
          <a:gdLst/>
          <a:ahLst/>
          <a:cxnLst/>
          <a:rect l="0" t="0" r="0" b="0"/>
          <a:pathLst>
            <a:path>
              <a:moveTo>
                <a:pt x="0" y="0"/>
              </a:moveTo>
              <a:lnTo>
                <a:pt x="0" y="1850180"/>
              </a:lnTo>
              <a:lnTo>
                <a:pt x="113857" y="18501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3494D-91EA-4869-876C-7491C2CCC244}">
      <dsp:nvSpPr>
        <dsp:cNvPr id="0" name=""/>
        <dsp:cNvSpPr/>
      </dsp:nvSpPr>
      <dsp:spPr>
        <a:xfrm>
          <a:off x="1651920" y="2644858"/>
          <a:ext cx="910857" cy="5692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a:t>Share Evidence for Reinforcement</a:t>
          </a:r>
          <a:endParaRPr lang="en-US" sz="800" kern="1200" dirty="0"/>
        </a:p>
      </dsp:txBody>
      <dsp:txXfrm>
        <a:off x="1668594" y="2661532"/>
        <a:ext cx="877509" cy="535938"/>
      </dsp:txXfrm>
    </dsp:sp>
    <dsp:sp modelId="{3288F97A-A21A-4DD3-84C9-48F4E718532F}">
      <dsp:nvSpPr>
        <dsp:cNvPr id="0" name=""/>
        <dsp:cNvSpPr/>
      </dsp:nvSpPr>
      <dsp:spPr>
        <a:xfrm>
          <a:off x="2847421" y="510034"/>
          <a:ext cx="1138572" cy="5692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Refinement</a:t>
          </a:r>
        </a:p>
      </dsp:txBody>
      <dsp:txXfrm>
        <a:off x="2864095" y="526708"/>
        <a:ext cx="1105224" cy="535938"/>
      </dsp:txXfrm>
    </dsp:sp>
    <dsp:sp modelId="{14C4017F-6A36-411B-B8BB-C902A2F51D7D}">
      <dsp:nvSpPr>
        <dsp:cNvPr id="0" name=""/>
        <dsp:cNvSpPr/>
      </dsp:nvSpPr>
      <dsp:spPr>
        <a:xfrm>
          <a:off x="2961278" y="1079321"/>
          <a:ext cx="113857" cy="426964"/>
        </a:xfrm>
        <a:custGeom>
          <a:avLst/>
          <a:gdLst/>
          <a:ahLst/>
          <a:cxnLst/>
          <a:rect l="0" t="0" r="0" b="0"/>
          <a:pathLst>
            <a:path>
              <a:moveTo>
                <a:pt x="0" y="0"/>
              </a:moveTo>
              <a:lnTo>
                <a:pt x="0" y="426964"/>
              </a:lnTo>
              <a:lnTo>
                <a:pt x="113857" y="4269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94E92-0501-4B9B-AEC6-8B2B5CD58017}">
      <dsp:nvSpPr>
        <dsp:cNvPr id="0" name=""/>
        <dsp:cNvSpPr/>
      </dsp:nvSpPr>
      <dsp:spPr>
        <a:xfrm>
          <a:off x="3075136" y="1221642"/>
          <a:ext cx="910857" cy="5692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Refinement Area (Dimension)</a:t>
          </a:r>
        </a:p>
      </dsp:txBody>
      <dsp:txXfrm>
        <a:off x="3091810" y="1238316"/>
        <a:ext cx="877509" cy="535938"/>
      </dsp:txXfrm>
    </dsp:sp>
    <dsp:sp modelId="{5FE15929-2963-4895-908C-A248360D80E8}">
      <dsp:nvSpPr>
        <dsp:cNvPr id="0" name=""/>
        <dsp:cNvSpPr/>
      </dsp:nvSpPr>
      <dsp:spPr>
        <a:xfrm>
          <a:off x="2961278" y="1079321"/>
          <a:ext cx="113857" cy="1138572"/>
        </a:xfrm>
        <a:custGeom>
          <a:avLst/>
          <a:gdLst/>
          <a:ahLst/>
          <a:cxnLst/>
          <a:rect l="0" t="0" r="0" b="0"/>
          <a:pathLst>
            <a:path>
              <a:moveTo>
                <a:pt x="0" y="0"/>
              </a:moveTo>
              <a:lnTo>
                <a:pt x="0" y="1138572"/>
              </a:lnTo>
              <a:lnTo>
                <a:pt x="113857" y="11385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63E8A-01EF-4729-B562-B62662F3808F}">
      <dsp:nvSpPr>
        <dsp:cNvPr id="0" name=""/>
        <dsp:cNvSpPr/>
      </dsp:nvSpPr>
      <dsp:spPr>
        <a:xfrm>
          <a:off x="3075136" y="1933250"/>
          <a:ext cx="910857" cy="5692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Self-Analysis and Follow-Up Questions</a:t>
          </a:r>
        </a:p>
      </dsp:txBody>
      <dsp:txXfrm>
        <a:off x="3091810" y="1949924"/>
        <a:ext cx="877509" cy="535938"/>
      </dsp:txXfrm>
    </dsp:sp>
    <dsp:sp modelId="{00FF9727-07DD-4C56-8DD5-A4531639D50F}">
      <dsp:nvSpPr>
        <dsp:cNvPr id="0" name=""/>
        <dsp:cNvSpPr/>
      </dsp:nvSpPr>
      <dsp:spPr>
        <a:xfrm>
          <a:off x="2961278" y="1079321"/>
          <a:ext cx="113857" cy="1850180"/>
        </a:xfrm>
        <a:custGeom>
          <a:avLst/>
          <a:gdLst/>
          <a:ahLst/>
          <a:cxnLst/>
          <a:rect l="0" t="0" r="0" b="0"/>
          <a:pathLst>
            <a:path>
              <a:moveTo>
                <a:pt x="0" y="0"/>
              </a:moveTo>
              <a:lnTo>
                <a:pt x="0" y="1850180"/>
              </a:lnTo>
              <a:lnTo>
                <a:pt x="113857" y="18501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6AE5B-6AFB-485A-B76A-5A48C7EFBAF6}">
      <dsp:nvSpPr>
        <dsp:cNvPr id="0" name=""/>
        <dsp:cNvSpPr/>
      </dsp:nvSpPr>
      <dsp:spPr>
        <a:xfrm>
          <a:off x="3075136" y="2644858"/>
          <a:ext cx="910857" cy="5692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Share Evidence for Refinement </a:t>
          </a:r>
        </a:p>
      </dsp:txBody>
      <dsp:txXfrm>
        <a:off x="3091810" y="2661532"/>
        <a:ext cx="877509" cy="535938"/>
      </dsp:txXfrm>
    </dsp:sp>
    <dsp:sp modelId="{3E60B2D5-9303-4DD4-B092-AAB520F8856D}">
      <dsp:nvSpPr>
        <dsp:cNvPr id="0" name=""/>
        <dsp:cNvSpPr/>
      </dsp:nvSpPr>
      <dsp:spPr>
        <a:xfrm>
          <a:off x="2961278" y="1079321"/>
          <a:ext cx="113857" cy="2561787"/>
        </a:xfrm>
        <a:custGeom>
          <a:avLst/>
          <a:gdLst/>
          <a:ahLst/>
          <a:cxnLst/>
          <a:rect l="0" t="0" r="0" b="0"/>
          <a:pathLst>
            <a:path>
              <a:moveTo>
                <a:pt x="0" y="0"/>
              </a:moveTo>
              <a:lnTo>
                <a:pt x="0" y="2561787"/>
              </a:lnTo>
              <a:lnTo>
                <a:pt x="113857" y="25617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858A2-A5EC-4549-BF52-93F4AFACC382}">
      <dsp:nvSpPr>
        <dsp:cNvPr id="0" name=""/>
        <dsp:cNvSpPr/>
      </dsp:nvSpPr>
      <dsp:spPr>
        <a:xfrm>
          <a:off x="3075136" y="3356465"/>
          <a:ext cx="910857" cy="5692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Share Recommendations</a:t>
          </a:r>
        </a:p>
      </dsp:txBody>
      <dsp:txXfrm>
        <a:off x="3091810" y="3373139"/>
        <a:ext cx="877509" cy="535938"/>
      </dsp:txXfrm>
    </dsp:sp>
    <dsp:sp modelId="{35EE18CB-21C0-4BAE-AF3D-1D9E9B0A4DD8}">
      <dsp:nvSpPr>
        <dsp:cNvPr id="0" name=""/>
        <dsp:cNvSpPr/>
      </dsp:nvSpPr>
      <dsp:spPr>
        <a:xfrm>
          <a:off x="4270636" y="510034"/>
          <a:ext cx="1138572" cy="5692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Review Ratings </a:t>
          </a:r>
        </a:p>
      </dsp:txBody>
      <dsp:txXfrm>
        <a:off x="4287310" y="526708"/>
        <a:ext cx="1105224" cy="535938"/>
      </dsp:txXfrm>
    </dsp:sp>
    <dsp:sp modelId="{9063BEBF-D9ED-4580-8AEE-1892B612D740}">
      <dsp:nvSpPr>
        <dsp:cNvPr id="0" name=""/>
        <dsp:cNvSpPr/>
      </dsp:nvSpPr>
      <dsp:spPr>
        <a:xfrm>
          <a:off x="4384494" y="1079321"/>
          <a:ext cx="113857" cy="426964"/>
        </a:xfrm>
        <a:custGeom>
          <a:avLst/>
          <a:gdLst/>
          <a:ahLst/>
          <a:cxnLst/>
          <a:rect l="0" t="0" r="0" b="0"/>
          <a:pathLst>
            <a:path>
              <a:moveTo>
                <a:pt x="0" y="0"/>
              </a:moveTo>
              <a:lnTo>
                <a:pt x="0" y="426964"/>
              </a:lnTo>
              <a:lnTo>
                <a:pt x="113857" y="4269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C11A6-1A04-43D8-A82E-F98674D20D35}">
      <dsp:nvSpPr>
        <dsp:cNvPr id="0" name=""/>
        <dsp:cNvSpPr/>
      </dsp:nvSpPr>
      <dsp:spPr>
        <a:xfrm>
          <a:off x="4498351" y="1221642"/>
          <a:ext cx="910857" cy="5692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Share Evidence for Ratings </a:t>
          </a:r>
        </a:p>
      </dsp:txBody>
      <dsp:txXfrm>
        <a:off x="4515025" y="1238316"/>
        <a:ext cx="877509" cy="5359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0142A-9054-4559-89CC-09E7B88B53FA}">
      <dsp:nvSpPr>
        <dsp:cNvPr id="0" name=""/>
        <dsp:cNvSpPr/>
      </dsp:nvSpPr>
      <dsp:spPr>
        <a:xfrm>
          <a:off x="4193139" y="2354"/>
          <a:ext cx="910121" cy="910121"/>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1733550">
            <a:lnSpc>
              <a:spcPct val="90000"/>
            </a:lnSpc>
            <a:spcBef>
              <a:spcPct val="0"/>
            </a:spcBef>
            <a:spcAft>
              <a:spcPct val="35000"/>
            </a:spcAft>
            <a:buNone/>
          </a:pPr>
          <a:r>
            <a:rPr lang="en-US" sz="3900" kern="1200" dirty="0"/>
            <a:t> </a:t>
          </a:r>
        </a:p>
      </dsp:txBody>
      <dsp:txXfrm>
        <a:off x="4326423" y="135638"/>
        <a:ext cx="643553" cy="643553"/>
      </dsp:txXfrm>
    </dsp:sp>
    <dsp:sp modelId="{238F588E-9C34-4553-8539-397CE4B53FF8}">
      <dsp:nvSpPr>
        <dsp:cNvPr id="0" name=""/>
        <dsp:cNvSpPr/>
      </dsp:nvSpPr>
      <dsp:spPr>
        <a:xfrm rot="1080000">
          <a:off x="5170381" y="512717"/>
          <a:ext cx="241403" cy="307165"/>
        </a:xfrm>
        <a:prstGeom prst="rightArrow">
          <a:avLst>
            <a:gd name="adj1" fmla="val 60000"/>
            <a:gd name="adj2" fmla="val 50000"/>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172153" y="562960"/>
        <a:ext cx="168982" cy="184299"/>
      </dsp:txXfrm>
    </dsp:sp>
    <dsp:sp modelId="{FB267DF2-0C88-4B7B-A32F-0E575585014B}">
      <dsp:nvSpPr>
        <dsp:cNvPr id="0" name=""/>
        <dsp:cNvSpPr/>
      </dsp:nvSpPr>
      <dsp:spPr>
        <a:xfrm>
          <a:off x="5491901" y="424347"/>
          <a:ext cx="910121" cy="910121"/>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1733550">
            <a:lnSpc>
              <a:spcPct val="90000"/>
            </a:lnSpc>
            <a:spcBef>
              <a:spcPct val="0"/>
            </a:spcBef>
            <a:spcAft>
              <a:spcPct val="35000"/>
            </a:spcAft>
            <a:buNone/>
          </a:pPr>
          <a:r>
            <a:rPr lang="en-US" sz="3900" kern="1200" dirty="0"/>
            <a:t> </a:t>
          </a:r>
        </a:p>
      </dsp:txBody>
      <dsp:txXfrm>
        <a:off x="5625185" y="557631"/>
        <a:ext cx="643553" cy="643553"/>
      </dsp:txXfrm>
    </dsp:sp>
    <dsp:sp modelId="{D36F3497-1044-45DC-9FDC-12C5DCBE0F46}">
      <dsp:nvSpPr>
        <dsp:cNvPr id="0" name=""/>
        <dsp:cNvSpPr/>
      </dsp:nvSpPr>
      <dsp:spPr>
        <a:xfrm rot="3240000">
          <a:off x="6223583" y="1272694"/>
          <a:ext cx="241403" cy="307165"/>
        </a:xfrm>
        <a:prstGeom prst="rightArrow">
          <a:avLst>
            <a:gd name="adj1" fmla="val 60000"/>
            <a:gd name="adj2" fmla="val 50000"/>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238510" y="1304832"/>
        <a:ext cx="168982" cy="184299"/>
      </dsp:txXfrm>
    </dsp:sp>
    <dsp:sp modelId="{0B0E2990-199C-481D-8C3A-CA6E865EA980}">
      <dsp:nvSpPr>
        <dsp:cNvPr id="0" name=""/>
        <dsp:cNvSpPr/>
      </dsp:nvSpPr>
      <dsp:spPr>
        <a:xfrm>
          <a:off x="6294579" y="1529140"/>
          <a:ext cx="910121" cy="910121"/>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1733550">
            <a:lnSpc>
              <a:spcPct val="90000"/>
            </a:lnSpc>
            <a:spcBef>
              <a:spcPct val="0"/>
            </a:spcBef>
            <a:spcAft>
              <a:spcPct val="35000"/>
            </a:spcAft>
            <a:buNone/>
          </a:pPr>
          <a:r>
            <a:rPr lang="en-US" sz="3900" kern="1200" dirty="0"/>
            <a:t> </a:t>
          </a:r>
        </a:p>
      </dsp:txBody>
      <dsp:txXfrm>
        <a:off x="6427863" y="1662424"/>
        <a:ext cx="643553" cy="643553"/>
      </dsp:txXfrm>
    </dsp:sp>
    <dsp:sp modelId="{F2130AAA-CFB1-4A70-A4AE-34348A798349}">
      <dsp:nvSpPr>
        <dsp:cNvPr id="0" name=""/>
        <dsp:cNvSpPr/>
      </dsp:nvSpPr>
      <dsp:spPr>
        <a:xfrm rot="5400000">
          <a:off x="6628938" y="2506584"/>
          <a:ext cx="241403" cy="307165"/>
        </a:xfrm>
        <a:prstGeom prst="rightArrow">
          <a:avLst>
            <a:gd name="adj1" fmla="val 60000"/>
            <a:gd name="adj2" fmla="val 50000"/>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665149" y="2531807"/>
        <a:ext cx="168982" cy="184299"/>
      </dsp:txXfrm>
    </dsp:sp>
    <dsp:sp modelId="{528B5DB6-A3DE-47C0-914D-87F708D54989}">
      <dsp:nvSpPr>
        <dsp:cNvPr id="0" name=""/>
        <dsp:cNvSpPr/>
      </dsp:nvSpPr>
      <dsp:spPr>
        <a:xfrm>
          <a:off x="6294579" y="2894738"/>
          <a:ext cx="910121" cy="910121"/>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1733550">
            <a:lnSpc>
              <a:spcPct val="90000"/>
            </a:lnSpc>
            <a:spcBef>
              <a:spcPct val="0"/>
            </a:spcBef>
            <a:spcAft>
              <a:spcPct val="35000"/>
            </a:spcAft>
            <a:buNone/>
          </a:pPr>
          <a:r>
            <a:rPr lang="en-US" sz="3900" kern="1200" dirty="0"/>
            <a:t> </a:t>
          </a:r>
        </a:p>
      </dsp:txBody>
      <dsp:txXfrm>
        <a:off x="6427863" y="3028022"/>
        <a:ext cx="643553" cy="643553"/>
      </dsp:txXfrm>
    </dsp:sp>
    <dsp:sp modelId="{6D916A0D-0865-4F14-9B19-7F9E691D828D}">
      <dsp:nvSpPr>
        <dsp:cNvPr id="0" name=""/>
        <dsp:cNvSpPr/>
      </dsp:nvSpPr>
      <dsp:spPr>
        <a:xfrm rot="7560000">
          <a:off x="6231615" y="3743085"/>
          <a:ext cx="241403" cy="307165"/>
        </a:xfrm>
        <a:prstGeom prst="rightArrow">
          <a:avLst>
            <a:gd name="adj1" fmla="val 60000"/>
            <a:gd name="adj2" fmla="val 50000"/>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6289109" y="3775223"/>
        <a:ext cx="168982" cy="184299"/>
      </dsp:txXfrm>
    </dsp:sp>
    <dsp:sp modelId="{60A618B1-3D59-4AAF-8117-8A28BDA3823E}">
      <dsp:nvSpPr>
        <dsp:cNvPr id="0" name=""/>
        <dsp:cNvSpPr/>
      </dsp:nvSpPr>
      <dsp:spPr>
        <a:xfrm>
          <a:off x="5491901" y="3999531"/>
          <a:ext cx="910121" cy="910121"/>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1733550">
            <a:lnSpc>
              <a:spcPct val="90000"/>
            </a:lnSpc>
            <a:spcBef>
              <a:spcPct val="0"/>
            </a:spcBef>
            <a:spcAft>
              <a:spcPct val="35000"/>
            </a:spcAft>
            <a:buNone/>
          </a:pPr>
          <a:r>
            <a:rPr lang="en-US" sz="3900" kern="1200" dirty="0"/>
            <a:t> </a:t>
          </a:r>
        </a:p>
      </dsp:txBody>
      <dsp:txXfrm>
        <a:off x="5625185" y="4132815"/>
        <a:ext cx="643553" cy="643553"/>
      </dsp:txXfrm>
    </dsp:sp>
    <dsp:sp modelId="{98B533C7-9A71-49F2-94AD-75D594CD3B9A}">
      <dsp:nvSpPr>
        <dsp:cNvPr id="0" name=""/>
        <dsp:cNvSpPr/>
      </dsp:nvSpPr>
      <dsp:spPr>
        <a:xfrm rot="9720000">
          <a:off x="5183377" y="4509894"/>
          <a:ext cx="241403" cy="307165"/>
        </a:xfrm>
        <a:prstGeom prst="rightArrow">
          <a:avLst>
            <a:gd name="adj1" fmla="val 60000"/>
            <a:gd name="adj2" fmla="val 50000"/>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254026" y="4560137"/>
        <a:ext cx="168982" cy="184299"/>
      </dsp:txXfrm>
    </dsp:sp>
    <dsp:sp modelId="{E2A33871-C210-4560-BFF8-F85481060C08}">
      <dsp:nvSpPr>
        <dsp:cNvPr id="0" name=""/>
        <dsp:cNvSpPr/>
      </dsp:nvSpPr>
      <dsp:spPr>
        <a:xfrm>
          <a:off x="4193139" y="4421524"/>
          <a:ext cx="910121" cy="910121"/>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1733550">
            <a:lnSpc>
              <a:spcPct val="90000"/>
            </a:lnSpc>
            <a:spcBef>
              <a:spcPct val="0"/>
            </a:spcBef>
            <a:spcAft>
              <a:spcPct val="35000"/>
            </a:spcAft>
            <a:buNone/>
          </a:pPr>
          <a:r>
            <a:rPr lang="en-US" sz="3900" kern="1200" dirty="0"/>
            <a:t> </a:t>
          </a:r>
        </a:p>
      </dsp:txBody>
      <dsp:txXfrm>
        <a:off x="4326423" y="4554808"/>
        <a:ext cx="643553" cy="643553"/>
      </dsp:txXfrm>
    </dsp:sp>
    <dsp:sp modelId="{02570371-764E-4626-8D25-997A187350A6}">
      <dsp:nvSpPr>
        <dsp:cNvPr id="0" name=""/>
        <dsp:cNvSpPr/>
      </dsp:nvSpPr>
      <dsp:spPr>
        <a:xfrm rot="11880000">
          <a:off x="3884615" y="4514116"/>
          <a:ext cx="241403" cy="307165"/>
        </a:xfrm>
        <a:prstGeom prst="rightArrow">
          <a:avLst>
            <a:gd name="adj1" fmla="val 60000"/>
            <a:gd name="adj2" fmla="val 50000"/>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955264" y="4586739"/>
        <a:ext cx="168982" cy="184299"/>
      </dsp:txXfrm>
    </dsp:sp>
    <dsp:sp modelId="{6461F990-0408-4023-B8CA-B4F18165863A}">
      <dsp:nvSpPr>
        <dsp:cNvPr id="0" name=""/>
        <dsp:cNvSpPr/>
      </dsp:nvSpPr>
      <dsp:spPr>
        <a:xfrm>
          <a:off x="2894377" y="3999531"/>
          <a:ext cx="910121" cy="910121"/>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1733550">
            <a:lnSpc>
              <a:spcPct val="90000"/>
            </a:lnSpc>
            <a:spcBef>
              <a:spcPct val="0"/>
            </a:spcBef>
            <a:spcAft>
              <a:spcPct val="35000"/>
            </a:spcAft>
            <a:buNone/>
          </a:pPr>
          <a:r>
            <a:rPr lang="en-US" sz="3900" kern="1200" dirty="0"/>
            <a:t> </a:t>
          </a:r>
        </a:p>
      </dsp:txBody>
      <dsp:txXfrm>
        <a:off x="3027661" y="4132815"/>
        <a:ext cx="643553" cy="643553"/>
      </dsp:txXfrm>
    </dsp:sp>
    <dsp:sp modelId="{C37EC187-9DD1-46A3-A6D5-4A9060876A81}">
      <dsp:nvSpPr>
        <dsp:cNvPr id="0" name=""/>
        <dsp:cNvSpPr/>
      </dsp:nvSpPr>
      <dsp:spPr>
        <a:xfrm rot="14040000">
          <a:off x="2831413" y="3754140"/>
          <a:ext cx="241403" cy="307165"/>
        </a:xfrm>
        <a:prstGeom prst="rightArrow">
          <a:avLst>
            <a:gd name="adj1" fmla="val 60000"/>
            <a:gd name="adj2" fmla="val 50000"/>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888907" y="3844868"/>
        <a:ext cx="168982" cy="184299"/>
      </dsp:txXfrm>
    </dsp:sp>
    <dsp:sp modelId="{64B8FDDA-B49B-4948-94BC-E706E0586236}">
      <dsp:nvSpPr>
        <dsp:cNvPr id="0" name=""/>
        <dsp:cNvSpPr/>
      </dsp:nvSpPr>
      <dsp:spPr>
        <a:xfrm>
          <a:off x="2091698" y="2894738"/>
          <a:ext cx="910121" cy="910121"/>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1733550">
            <a:lnSpc>
              <a:spcPct val="90000"/>
            </a:lnSpc>
            <a:spcBef>
              <a:spcPct val="0"/>
            </a:spcBef>
            <a:spcAft>
              <a:spcPct val="35000"/>
            </a:spcAft>
            <a:buNone/>
          </a:pPr>
          <a:r>
            <a:rPr lang="en-US" sz="3900" kern="1200" dirty="0"/>
            <a:t> </a:t>
          </a:r>
        </a:p>
      </dsp:txBody>
      <dsp:txXfrm>
        <a:off x="2224982" y="3028022"/>
        <a:ext cx="643553" cy="643553"/>
      </dsp:txXfrm>
    </dsp:sp>
    <dsp:sp modelId="{8FFA9230-7C79-4454-97FB-D5F8E117F47C}">
      <dsp:nvSpPr>
        <dsp:cNvPr id="0" name=""/>
        <dsp:cNvSpPr/>
      </dsp:nvSpPr>
      <dsp:spPr>
        <a:xfrm rot="16200000">
          <a:off x="2426058" y="2520249"/>
          <a:ext cx="241403" cy="307165"/>
        </a:xfrm>
        <a:prstGeom prst="rightArrow">
          <a:avLst>
            <a:gd name="adj1" fmla="val 60000"/>
            <a:gd name="adj2" fmla="val 50000"/>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462269" y="2617893"/>
        <a:ext cx="168982" cy="184299"/>
      </dsp:txXfrm>
    </dsp:sp>
    <dsp:sp modelId="{C8C7C495-2BEB-4249-B04A-6ACD60F4DE78}">
      <dsp:nvSpPr>
        <dsp:cNvPr id="0" name=""/>
        <dsp:cNvSpPr/>
      </dsp:nvSpPr>
      <dsp:spPr>
        <a:xfrm>
          <a:off x="2091698" y="1529140"/>
          <a:ext cx="910121" cy="910121"/>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1733550">
            <a:lnSpc>
              <a:spcPct val="90000"/>
            </a:lnSpc>
            <a:spcBef>
              <a:spcPct val="0"/>
            </a:spcBef>
            <a:spcAft>
              <a:spcPct val="35000"/>
            </a:spcAft>
            <a:buNone/>
          </a:pPr>
          <a:r>
            <a:rPr lang="en-US" sz="3900" kern="1200" dirty="0"/>
            <a:t> </a:t>
          </a:r>
        </a:p>
      </dsp:txBody>
      <dsp:txXfrm>
        <a:off x="2224982" y="1662424"/>
        <a:ext cx="643553" cy="643553"/>
      </dsp:txXfrm>
    </dsp:sp>
    <dsp:sp modelId="{81A7A0A9-6EA1-4AD0-8071-585890E8F896}">
      <dsp:nvSpPr>
        <dsp:cNvPr id="0" name=""/>
        <dsp:cNvSpPr/>
      </dsp:nvSpPr>
      <dsp:spPr>
        <a:xfrm rot="18360000">
          <a:off x="2823381" y="1283748"/>
          <a:ext cx="241403" cy="307165"/>
        </a:xfrm>
        <a:prstGeom prst="rightArrow">
          <a:avLst>
            <a:gd name="adj1" fmla="val 60000"/>
            <a:gd name="adj2" fmla="val 50000"/>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838308" y="1374476"/>
        <a:ext cx="168982" cy="184299"/>
      </dsp:txXfrm>
    </dsp:sp>
    <dsp:sp modelId="{1C8E9B22-3DAD-49EB-A256-831231D16815}">
      <dsp:nvSpPr>
        <dsp:cNvPr id="0" name=""/>
        <dsp:cNvSpPr/>
      </dsp:nvSpPr>
      <dsp:spPr>
        <a:xfrm>
          <a:off x="2894377" y="424347"/>
          <a:ext cx="910121" cy="910121"/>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1733550">
            <a:lnSpc>
              <a:spcPct val="90000"/>
            </a:lnSpc>
            <a:spcBef>
              <a:spcPct val="0"/>
            </a:spcBef>
            <a:spcAft>
              <a:spcPct val="35000"/>
            </a:spcAft>
            <a:buNone/>
          </a:pPr>
          <a:endParaRPr lang="en-US" sz="3900" kern="1200" dirty="0"/>
        </a:p>
      </dsp:txBody>
      <dsp:txXfrm>
        <a:off x="3027661" y="557631"/>
        <a:ext cx="643553" cy="643553"/>
      </dsp:txXfrm>
    </dsp:sp>
    <dsp:sp modelId="{E21AA3A4-E446-4ECA-8B5F-AE0135C7A859}">
      <dsp:nvSpPr>
        <dsp:cNvPr id="0" name=""/>
        <dsp:cNvSpPr/>
      </dsp:nvSpPr>
      <dsp:spPr>
        <a:xfrm rot="20520000">
          <a:off x="3871619" y="516939"/>
          <a:ext cx="241403" cy="307165"/>
        </a:xfrm>
        <a:prstGeom prst="rightArrow">
          <a:avLst>
            <a:gd name="adj1" fmla="val 60000"/>
            <a:gd name="adj2" fmla="val 50000"/>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73391" y="589562"/>
        <a:ext cx="168982" cy="184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2A544-2894-4FF4-AA3A-B278789B3EB1}">
      <dsp:nvSpPr>
        <dsp:cNvPr id="0" name=""/>
        <dsp:cNvSpPr/>
      </dsp:nvSpPr>
      <dsp:spPr>
        <a:xfrm>
          <a:off x="2943448" y="1529"/>
          <a:ext cx="2342703" cy="117135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Learner Outcomes</a:t>
          </a:r>
        </a:p>
      </dsp:txBody>
      <dsp:txXfrm>
        <a:off x="2977756" y="35837"/>
        <a:ext cx="2274087" cy="1102735"/>
      </dsp:txXfrm>
    </dsp:sp>
    <dsp:sp modelId="{31279818-2A24-4A59-880F-A14403B86CB3}">
      <dsp:nvSpPr>
        <dsp:cNvPr id="0" name=""/>
        <dsp:cNvSpPr/>
      </dsp:nvSpPr>
      <dsp:spPr>
        <a:xfrm rot="3600000">
          <a:off x="4557443" y="1827991"/>
          <a:ext cx="1221869" cy="409973"/>
        </a:xfrm>
        <a:prstGeom prst="lef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680435" y="1909986"/>
        <a:ext cx="975885" cy="245983"/>
      </dsp:txXfrm>
    </dsp:sp>
    <dsp:sp modelId="{31B05BFF-DE7D-4ED9-9828-A05BD6371560}">
      <dsp:nvSpPr>
        <dsp:cNvPr id="0" name=""/>
        <dsp:cNvSpPr/>
      </dsp:nvSpPr>
      <dsp:spPr>
        <a:xfrm>
          <a:off x="4878468" y="3353082"/>
          <a:ext cx="2342703" cy="117135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Student Behaviors</a:t>
          </a:r>
        </a:p>
      </dsp:txBody>
      <dsp:txXfrm>
        <a:off x="4912776" y="3387390"/>
        <a:ext cx="2274087" cy="1102735"/>
      </dsp:txXfrm>
    </dsp:sp>
    <dsp:sp modelId="{B02F1D3C-E65F-40B7-9349-A3BE0DCD631C}">
      <dsp:nvSpPr>
        <dsp:cNvPr id="0" name=""/>
        <dsp:cNvSpPr/>
      </dsp:nvSpPr>
      <dsp:spPr>
        <a:xfrm rot="10800000">
          <a:off x="3503865" y="3733771"/>
          <a:ext cx="1221869" cy="409973"/>
        </a:xfrm>
        <a:prstGeom prst="lef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626857" y="3815766"/>
        <a:ext cx="975885" cy="245983"/>
      </dsp:txXfrm>
    </dsp:sp>
    <dsp:sp modelId="{280F97BB-49BD-41F3-8CC4-3CA20C6E010D}">
      <dsp:nvSpPr>
        <dsp:cNvPr id="0" name=""/>
        <dsp:cNvSpPr/>
      </dsp:nvSpPr>
      <dsp:spPr>
        <a:xfrm>
          <a:off x="1008428" y="3353082"/>
          <a:ext cx="2342703" cy="117135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Teacher Behaviors</a:t>
          </a:r>
        </a:p>
      </dsp:txBody>
      <dsp:txXfrm>
        <a:off x="1042736" y="3387390"/>
        <a:ext cx="2274087" cy="1102735"/>
      </dsp:txXfrm>
    </dsp:sp>
    <dsp:sp modelId="{718AB7E9-B709-436E-B8A4-32FE8BCE8E29}">
      <dsp:nvSpPr>
        <dsp:cNvPr id="0" name=""/>
        <dsp:cNvSpPr/>
      </dsp:nvSpPr>
      <dsp:spPr>
        <a:xfrm rot="18000000">
          <a:off x="2308537" y="1827987"/>
          <a:ext cx="1221869" cy="409973"/>
        </a:xfrm>
        <a:prstGeom prst="lef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431529" y="1909982"/>
        <a:ext cx="975885" cy="245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2A544-2894-4FF4-AA3A-B278789B3EB1}">
      <dsp:nvSpPr>
        <dsp:cNvPr id="0" name=""/>
        <dsp:cNvSpPr/>
      </dsp:nvSpPr>
      <dsp:spPr>
        <a:xfrm>
          <a:off x="2172704" y="993"/>
          <a:ext cx="2131590" cy="1065795"/>
        </a:xfrm>
        <a:prstGeom prst="roundRect">
          <a:avLst>
            <a:gd name="adj" fmla="val 10000"/>
          </a:avLst>
        </a:prstGeom>
        <a:solidFill>
          <a:schemeClr val="bg2">
            <a:lumMod val="9000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Text" lastClr="000000"/>
              </a:solidFill>
            </a:rPr>
            <a:t>Learner Outcomes</a:t>
          </a:r>
        </a:p>
      </dsp:txBody>
      <dsp:txXfrm>
        <a:off x="2203920" y="32209"/>
        <a:ext cx="2069158" cy="1003363"/>
      </dsp:txXfrm>
    </dsp:sp>
    <dsp:sp modelId="{31279818-2A24-4A59-880F-A14403B86CB3}">
      <dsp:nvSpPr>
        <dsp:cNvPr id="0" name=""/>
        <dsp:cNvSpPr/>
      </dsp:nvSpPr>
      <dsp:spPr>
        <a:xfrm rot="3600000">
          <a:off x="3563377" y="1870885"/>
          <a:ext cx="1109442" cy="373028"/>
        </a:xfrm>
        <a:prstGeom prst="lef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675285" y="1945491"/>
        <a:ext cx="885626" cy="223816"/>
      </dsp:txXfrm>
    </dsp:sp>
    <dsp:sp modelId="{31B05BFF-DE7D-4ED9-9828-A05BD6371560}">
      <dsp:nvSpPr>
        <dsp:cNvPr id="0" name=""/>
        <dsp:cNvSpPr/>
      </dsp:nvSpPr>
      <dsp:spPr>
        <a:xfrm>
          <a:off x="3931901" y="3048011"/>
          <a:ext cx="2131590" cy="1065795"/>
        </a:xfrm>
        <a:prstGeom prst="roundRect">
          <a:avLst>
            <a:gd name="adj" fmla="val 10000"/>
          </a:avLst>
        </a:prstGeom>
        <a:solidFill>
          <a:schemeClr val="bg2">
            <a:lumMod val="9000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Text" lastClr="000000"/>
              </a:solidFill>
            </a:rPr>
            <a:t>Student Behaviors</a:t>
          </a:r>
        </a:p>
      </dsp:txBody>
      <dsp:txXfrm>
        <a:off x="3963117" y="3079227"/>
        <a:ext cx="2069158" cy="1003363"/>
      </dsp:txXfrm>
    </dsp:sp>
    <dsp:sp modelId="{B02F1D3C-E65F-40B7-9349-A3BE0DCD631C}">
      <dsp:nvSpPr>
        <dsp:cNvPr id="0" name=""/>
        <dsp:cNvSpPr/>
      </dsp:nvSpPr>
      <dsp:spPr>
        <a:xfrm rot="10800000">
          <a:off x="2683778" y="3394394"/>
          <a:ext cx="1109442" cy="373028"/>
        </a:xfrm>
        <a:prstGeom prst="lef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795686" y="3469000"/>
        <a:ext cx="885626" cy="223816"/>
      </dsp:txXfrm>
    </dsp:sp>
    <dsp:sp modelId="{280F97BB-49BD-41F3-8CC4-3CA20C6E010D}">
      <dsp:nvSpPr>
        <dsp:cNvPr id="0" name=""/>
        <dsp:cNvSpPr/>
      </dsp:nvSpPr>
      <dsp:spPr>
        <a:xfrm>
          <a:off x="413507" y="3048011"/>
          <a:ext cx="2131590" cy="1065795"/>
        </a:xfrm>
        <a:prstGeom prst="roundRect">
          <a:avLst>
            <a:gd name="adj" fmla="val 10000"/>
          </a:avLst>
        </a:prstGeom>
        <a:solidFill>
          <a:schemeClr val="bg2">
            <a:lumMod val="9000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Text" lastClr="000000"/>
              </a:solidFill>
            </a:rPr>
            <a:t>Teacher Behaviors</a:t>
          </a:r>
        </a:p>
      </dsp:txBody>
      <dsp:txXfrm>
        <a:off x="444723" y="3079227"/>
        <a:ext cx="2069158" cy="1003363"/>
      </dsp:txXfrm>
    </dsp:sp>
    <dsp:sp modelId="{718AB7E9-B709-436E-B8A4-32FE8BCE8E29}">
      <dsp:nvSpPr>
        <dsp:cNvPr id="0" name=""/>
        <dsp:cNvSpPr/>
      </dsp:nvSpPr>
      <dsp:spPr>
        <a:xfrm rot="18000000">
          <a:off x="1804180" y="1870885"/>
          <a:ext cx="1109442" cy="373028"/>
        </a:xfrm>
        <a:prstGeom prst="lef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916088" y="1945491"/>
        <a:ext cx="885626" cy="223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F36BF-D1D5-40CD-924D-7DF674D374C8}">
      <dsp:nvSpPr>
        <dsp:cNvPr id="0" name=""/>
        <dsp:cNvSpPr/>
      </dsp:nvSpPr>
      <dsp:spPr>
        <a:xfrm>
          <a:off x="1995785" y="1179"/>
          <a:ext cx="2104429" cy="10522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Curriculum</a:t>
          </a:r>
        </a:p>
      </dsp:txBody>
      <dsp:txXfrm>
        <a:off x="2026603" y="31997"/>
        <a:ext cx="2042793" cy="990578"/>
      </dsp:txXfrm>
    </dsp:sp>
    <dsp:sp modelId="{1875BE31-23B5-4425-8B82-7FC7CE56BFA3}">
      <dsp:nvSpPr>
        <dsp:cNvPr id="0" name=""/>
        <dsp:cNvSpPr/>
      </dsp:nvSpPr>
      <dsp:spPr>
        <a:xfrm rot="3600000">
          <a:off x="3368523" y="1847862"/>
          <a:ext cx="1096445" cy="368275"/>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479006" y="1921517"/>
        <a:ext cx="875480" cy="220965"/>
      </dsp:txXfrm>
    </dsp:sp>
    <dsp:sp modelId="{00C814F7-D679-41E7-BA82-730E895A0D8C}">
      <dsp:nvSpPr>
        <dsp:cNvPr id="0" name=""/>
        <dsp:cNvSpPr/>
      </dsp:nvSpPr>
      <dsp:spPr>
        <a:xfrm>
          <a:off x="3733278" y="3010605"/>
          <a:ext cx="2104429" cy="10522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Assessment</a:t>
          </a:r>
        </a:p>
      </dsp:txBody>
      <dsp:txXfrm>
        <a:off x="3764096" y="3041423"/>
        <a:ext cx="2042793" cy="990578"/>
      </dsp:txXfrm>
    </dsp:sp>
    <dsp:sp modelId="{92568055-5601-4D7C-B4AF-B2CC1CF011C0}">
      <dsp:nvSpPr>
        <dsp:cNvPr id="0" name=""/>
        <dsp:cNvSpPr/>
      </dsp:nvSpPr>
      <dsp:spPr>
        <a:xfrm rot="10800000">
          <a:off x="2499777" y="3352575"/>
          <a:ext cx="1096445" cy="368275"/>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610259" y="3426230"/>
        <a:ext cx="875480" cy="220965"/>
      </dsp:txXfrm>
    </dsp:sp>
    <dsp:sp modelId="{E631760C-D3B9-4BEF-9003-32DD3FD5F57E}">
      <dsp:nvSpPr>
        <dsp:cNvPr id="0" name=""/>
        <dsp:cNvSpPr/>
      </dsp:nvSpPr>
      <dsp:spPr>
        <a:xfrm>
          <a:off x="258291" y="3010605"/>
          <a:ext cx="2104429" cy="10522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Instruction </a:t>
          </a:r>
        </a:p>
      </dsp:txBody>
      <dsp:txXfrm>
        <a:off x="289109" y="3041423"/>
        <a:ext cx="2042793" cy="990578"/>
      </dsp:txXfrm>
    </dsp:sp>
    <dsp:sp modelId="{61A87B4A-94FA-42F2-A3EC-1962025008D9}">
      <dsp:nvSpPr>
        <dsp:cNvPr id="0" name=""/>
        <dsp:cNvSpPr/>
      </dsp:nvSpPr>
      <dsp:spPr>
        <a:xfrm rot="18000000">
          <a:off x="1631030" y="1847862"/>
          <a:ext cx="1096445" cy="368275"/>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741513" y="1921517"/>
        <a:ext cx="875480" cy="220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2A544-2894-4FF4-AA3A-B278789B3EB1}">
      <dsp:nvSpPr>
        <dsp:cNvPr id="0" name=""/>
        <dsp:cNvSpPr/>
      </dsp:nvSpPr>
      <dsp:spPr>
        <a:xfrm>
          <a:off x="2172704" y="993"/>
          <a:ext cx="2131590" cy="1065795"/>
        </a:xfrm>
        <a:prstGeom prst="roundRect">
          <a:avLst>
            <a:gd name="adj" fmla="val 10000"/>
          </a:avLst>
        </a:prstGeom>
        <a:solidFill>
          <a:schemeClr val="bg2">
            <a:lumMod val="9000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Text" lastClr="000000"/>
              </a:solidFill>
            </a:rPr>
            <a:t>Learner Outcomes</a:t>
          </a:r>
        </a:p>
      </dsp:txBody>
      <dsp:txXfrm>
        <a:off x="2203920" y="32209"/>
        <a:ext cx="2069158" cy="1003363"/>
      </dsp:txXfrm>
    </dsp:sp>
    <dsp:sp modelId="{31279818-2A24-4A59-880F-A14403B86CB3}">
      <dsp:nvSpPr>
        <dsp:cNvPr id="0" name=""/>
        <dsp:cNvSpPr/>
      </dsp:nvSpPr>
      <dsp:spPr>
        <a:xfrm rot="3600000">
          <a:off x="3563377" y="1870885"/>
          <a:ext cx="1109442" cy="373028"/>
        </a:xfrm>
        <a:prstGeom prst="lef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675285" y="1945491"/>
        <a:ext cx="885626" cy="223816"/>
      </dsp:txXfrm>
    </dsp:sp>
    <dsp:sp modelId="{31B05BFF-DE7D-4ED9-9828-A05BD6371560}">
      <dsp:nvSpPr>
        <dsp:cNvPr id="0" name=""/>
        <dsp:cNvSpPr/>
      </dsp:nvSpPr>
      <dsp:spPr>
        <a:xfrm>
          <a:off x="3931901" y="3048011"/>
          <a:ext cx="2131590" cy="1065795"/>
        </a:xfrm>
        <a:prstGeom prst="roundRect">
          <a:avLst>
            <a:gd name="adj" fmla="val 10000"/>
          </a:avLst>
        </a:prstGeom>
        <a:solidFill>
          <a:schemeClr val="bg2">
            <a:lumMod val="9000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Text" lastClr="000000"/>
              </a:solidFill>
            </a:rPr>
            <a:t>Student Behaviors</a:t>
          </a:r>
        </a:p>
      </dsp:txBody>
      <dsp:txXfrm>
        <a:off x="3963117" y="3079227"/>
        <a:ext cx="2069158" cy="1003363"/>
      </dsp:txXfrm>
    </dsp:sp>
    <dsp:sp modelId="{B02F1D3C-E65F-40B7-9349-A3BE0DCD631C}">
      <dsp:nvSpPr>
        <dsp:cNvPr id="0" name=""/>
        <dsp:cNvSpPr/>
      </dsp:nvSpPr>
      <dsp:spPr>
        <a:xfrm rot="10800000">
          <a:off x="2683778" y="3394394"/>
          <a:ext cx="1109442" cy="373028"/>
        </a:xfrm>
        <a:prstGeom prst="lef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795686" y="3469000"/>
        <a:ext cx="885626" cy="223816"/>
      </dsp:txXfrm>
    </dsp:sp>
    <dsp:sp modelId="{280F97BB-49BD-41F3-8CC4-3CA20C6E010D}">
      <dsp:nvSpPr>
        <dsp:cNvPr id="0" name=""/>
        <dsp:cNvSpPr/>
      </dsp:nvSpPr>
      <dsp:spPr>
        <a:xfrm>
          <a:off x="413507" y="3048011"/>
          <a:ext cx="2131590" cy="1065795"/>
        </a:xfrm>
        <a:prstGeom prst="roundRect">
          <a:avLst>
            <a:gd name="adj" fmla="val 10000"/>
          </a:avLst>
        </a:prstGeom>
        <a:solidFill>
          <a:schemeClr val="bg2">
            <a:lumMod val="9000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ysClr val="windowText" lastClr="000000"/>
              </a:solidFill>
            </a:rPr>
            <a:t>Teacher Behaviors</a:t>
          </a:r>
        </a:p>
      </dsp:txBody>
      <dsp:txXfrm>
        <a:off x="444723" y="3079227"/>
        <a:ext cx="2069158" cy="1003363"/>
      </dsp:txXfrm>
    </dsp:sp>
    <dsp:sp modelId="{718AB7E9-B709-436E-B8A4-32FE8BCE8E29}">
      <dsp:nvSpPr>
        <dsp:cNvPr id="0" name=""/>
        <dsp:cNvSpPr/>
      </dsp:nvSpPr>
      <dsp:spPr>
        <a:xfrm rot="18000000">
          <a:off x="1804180" y="1870885"/>
          <a:ext cx="1109442" cy="373028"/>
        </a:xfrm>
        <a:prstGeom prst="lef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916088" y="1945491"/>
        <a:ext cx="885626" cy="223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16DD4-B0A7-4FCB-8F4D-0222DA56C804}">
      <dsp:nvSpPr>
        <dsp:cNvPr id="0" name=""/>
        <dsp:cNvSpPr/>
      </dsp:nvSpPr>
      <dsp:spPr>
        <a:xfrm>
          <a:off x="1984993" y="1021"/>
          <a:ext cx="2012744" cy="1006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Learner Outcomes</a:t>
          </a:r>
        </a:p>
      </dsp:txBody>
      <dsp:txXfrm>
        <a:off x="2014469" y="30497"/>
        <a:ext cx="1953792" cy="947420"/>
      </dsp:txXfrm>
    </dsp:sp>
    <dsp:sp modelId="{4CEBA7F2-1E6E-48C7-A47E-842A9DBBF5E0}">
      <dsp:nvSpPr>
        <dsp:cNvPr id="0" name=""/>
        <dsp:cNvSpPr/>
      </dsp:nvSpPr>
      <dsp:spPr>
        <a:xfrm rot="3600000">
          <a:off x="3298016" y="1766984"/>
          <a:ext cx="1048186" cy="35223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403685" y="1837430"/>
        <a:ext cx="836848" cy="211338"/>
      </dsp:txXfrm>
    </dsp:sp>
    <dsp:sp modelId="{66EDADF9-9BFA-4D45-97D1-DE351242C92A}">
      <dsp:nvSpPr>
        <dsp:cNvPr id="0" name=""/>
        <dsp:cNvSpPr/>
      </dsp:nvSpPr>
      <dsp:spPr>
        <a:xfrm>
          <a:off x="3646482" y="2878805"/>
          <a:ext cx="2012744" cy="1006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Student Behaviors</a:t>
          </a:r>
        </a:p>
      </dsp:txBody>
      <dsp:txXfrm>
        <a:off x="3675958" y="2908281"/>
        <a:ext cx="1953792" cy="947420"/>
      </dsp:txXfrm>
    </dsp:sp>
    <dsp:sp modelId="{EF6AB85C-0467-477D-91FD-932EFC6E6A7C}">
      <dsp:nvSpPr>
        <dsp:cNvPr id="0" name=""/>
        <dsp:cNvSpPr/>
      </dsp:nvSpPr>
      <dsp:spPr>
        <a:xfrm rot="10800000">
          <a:off x="2467272" y="3205876"/>
          <a:ext cx="1048186" cy="35223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572941" y="3276322"/>
        <a:ext cx="836848" cy="211338"/>
      </dsp:txXfrm>
    </dsp:sp>
    <dsp:sp modelId="{5382EF9E-4993-459C-8B36-2C8775B61F20}">
      <dsp:nvSpPr>
        <dsp:cNvPr id="0" name=""/>
        <dsp:cNvSpPr/>
      </dsp:nvSpPr>
      <dsp:spPr>
        <a:xfrm>
          <a:off x="323503" y="2878805"/>
          <a:ext cx="2012744" cy="1006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Teacher Behaviors</a:t>
          </a:r>
        </a:p>
      </dsp:txBody>
      <dsp:txXfrm>
        <a:off x="352979" y="2908281"/>
        <a:ext cx="1953792" cy="947420"/>
      </dsp:txXfrm>
    </dsp:sp>
    <dsp:sp modelId="{E0B2C6F9-F20E-4E6D-9778-2125AE692123}">
      <dsp:nvSpPr>
        <dsp:cNvPr id="0" name=""/>
        <dsp:cNvSpPr/>
      </dsp:nvSpPr>
      <dsp:spPr>
        <a:xfrm rot="18000000">
          <a:off x="1636527" y="1766984"/>
          <a:ext cx="1048186" cy="35223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742196" y="1837430"/>
        <a:ext cx="836848" cy="2113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2A544-2894-4FF4-AA3A-B278789B3EB1}">
      <dsp:nvSpPr>
        <dsp:cNvPr id="0" name=""/>
        <dsp:cNvSpPr/>
      </dsp:nvSpPr>
      <dsp:spPr>
        <a:xfrm>
          <a:off x="2172704" y="993"/>
          <a:ext cx="2131590" cy="106579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Learner Outcomes</a:t>
          </a:r>
        </a:p>
      </dsp:txBody>
      <dsp:txXfrm>
        <a:off x="2203920" y="32209"/>
        <a:ext cx="2069158" cy="1003363"/>
      </dsp:txXfrm>
    </dsp:sp>
    <dsp:sp modelId="{31279818-2A24-4A59-880F-A14403B86CB3}">
      <dsp:nvSpPr>
        <dsp:cNvPr id="0" name=""/>
        <dsp:cNvSpPr/>
      </dsp:nvSpPr>
      <dsp:spPr>
        <a:xfrm rot="3600000">
          <a:off x="3563377" y="1870885"/>
          <a:ext cx="1109442" cy="373028"/>
        </a:xfrm>
        <a:prstGeom prst="lef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675285" y="1945491"/>
        <a:ext cx="885626" cy="223816"/>
      </dsp:txXfrm>
    </dsp:sp>
    <dsp:sp modelId="{31B05BFF-DE7D-4ED9-9828-A05BD6371560}">
      <dsp:nvSpPr>
        <dsp:cNvPr id="0" name=""/>
        <dsp:cNvSpPr/>
      </dsp:nvSpPr>
      <dsp:spPr>
        <a:xfrm>
          <a:off x="3931901" y="3048011"/>
          <a:ext cx="2131590" cy="106579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Student Behaviors</a:t>
          </a:r>
          <a:endParaRPr lang="en-US" sz="2800" b="1" kern="1200" dirty="0"/>
        </a:p>
      </dsp:txBody>
      <dsp:txXfrm>
        <a:off x="3963117" y="3079227"/>
        <a:ext cx="2069158" cy="1003363"/>
      </dsp:txXfrm>
    </dsp:sp>
    <dsp:sp modelId="{B02F1D3C-E65F-40B7-9349-A3BE0DCD631C}">
      <dsp:nvSpPr>
        <dsp:cNvPr id="0" name=""/>
        <dsp:cNvSpPr/>
      </dsp:nvSpPr>
      <dsp:spPr>
        <a:xfrm rot="10800000">
          <a:off x="2683778" y="3394394"/>
          <a:ext cx="1109442" cy="373028"/>
        </a:xfrm>
        <a:prstGeom prst="lef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795686" y="3469000"/>
        <a:ext cx="885626" cy="223816"/>
      </dsp:txXfrm>
    </dsp:sp>
    <dsp:sp modelId="{280F97BB-49BD-41F3-8CC4-3CA20C6E010D}">
      <dsp:nvSpPr>
        <dsp:cNvPr id="0" name=""/>
        <dsp:cNvSpPr/>
      </dsp:nvSpPr>
      <dsp:spPr>
        <a:xfrm>
          <a:off x="413507" y="3048011"/>
          <a:ext cx="2131590" cy="1065795"/>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Teacher Behaviors</a:t>
          </a:r>
          <a:endParaRPr lang="en-US" sz="2800" b="1" kern="1200" dirty="0"/>
        </a:p>
      </dsp:txBody>
      <dsp:txXfrm>
        <a:off x="444723" y="3079227"/>
        <a:ext cx="2069158" cy="1003363"/>
      </dsp:txXfrm>
    </dsp:sp>
    <dsp:sp modelId="{718AB7E9-B709-436E-B8A4-32FE8BCE8E29}">
      <dsp:nvSpPr>
        <dsp:cNvPr id="0" name=""/>
        <dsp:cNvSpPr/>
      </dsp:nvSpPr>
      <dsp:spPr>
        <a:xfrm rot="18000000">
          <a:off x="1804180" y="1870885"/>
          <a:ext cx="1109442" cy="373028"/>
        </a:xfrm>
        <a:prstGeom prst="lef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916088" y="1945491"/>
        <a:ext cx="885626" cy="2238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2A544-2894-4FF4-AA3A-B278789B3EB1}">
      <dsp:nvSpPr>
        <dsp:cNvPr id="0" name=""/>
        <dsp:cNvSpPr/>
      </dsp:nvSpPr>
      <dsp:spPr>
        <a:xfrm>
          <a:off x="2943448" y="1529"/>
          <a:ext cx="2342703" cy="117135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Learner Outcomes</a:t>
          </a:r>
        </a:p>
      </dsp:txBody>
      <dsp:txXfrm>
        <a:off x="2977756" y="35837"/>
        <a:ext cx="2274087" cy="1102735"/>
      </dsp:txXfrm>
    </dsp:sp>
    <dsp:sp modelId="{31279818-2A24-4A59-880F-A14403B86CB3}">
      <dsp:nvSpPr>
        <dsp:cNvPr id="0" name=""/>
        <dsp:cNvSpPr/>
      </dsp:nvSpPr>
      <dsp:spPr>
        <a:xfrm rot="3600000">
          <a:off x="4557443" y="1827991"/>
          <a:ext cx="1221869" cy="409973"/>
        </a:xfrm>
        <a:prstGeom prst="lef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680435" y="1909986"/>
        <a:ext cx="975885" cy="245983"/>
      </dsp:txXfrm>
    </dsp:sp>
    <dsp:sp modelId="{31B05BFF-DE7D-4ED9-9828-A05BD6371560}">
      <dsp:nvSpPr>
        <dsp:cNvPr id="0" name=""/>
        <dsp:cNvSpPr/>
      </dsp:nvSpPr>
      <dsp:spPr>
        <a:xfrm>
          <a:off x="4878468" y="3353082"/>
          <a:ext cx="2342703" cy="117135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Student Behaviors</a:t>
          </a:r>
        </a:p>
      </dsp:txBody>
      <dsp:txXfrm>
        <a:off x="4912776" y="3387390"/>
        <a:ext cx="2274087" cy="1102735"/>
      </dsp:txXfrm>
    </dsp:sp>
    <dsp:sp modelId="{B02F1D3C-E65F-40B7-9349-A3BE0DCD631C}">
      <dsp:nvSpPr>
        <dsp:cNvPr id="0" name=""/>
        <dsp:cNvSpPr/>
      </dsp:nvSpPr>
      <dsp:spPr>
        <a:xfrm rot="10800000">
          <a:off x="3503865" y="3733771"/>
          <a:ext cx="1221869" cy="409973"/>
        </a:xfrm>
        <a:prstGeom prst="lef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626857" y="3815766"/>
        <a:ext cx="975885" cy="245983"/>
      </dsp:txXfrm>
    </dsp:sp>
    <dsp:sp modelId="{280F97BB-49BD-41F3-8CC4-3CA20C6E010D}">
      <dsp:nvSpPr>
        <dsp:cNvPr id="0" name=""/>
        <dsp:cNvSpPr/>
      </dsp:nvSpPr>
      <dsp:spPr>
        <a:xfrm>
          <a:off x="1008428" y="3353082"/>
          <a:ext cx="2342703" cy="117135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Teacher Behaviors</a:t>
          </a:r>
        </a:p>
      </dsp:txBody>
      <dsp:txXfrm>
        <a:off x="1042736" y="3387390"/>
        <a:ext cx="2274087" cy="1102735"/>
      </dsp:txXfrm>
    </dsp:sp>
    <dsp:sp modelId="{718AB7E9-B709-436E-B8A4-32FE8BCE8E29}">
      <dsp:nvSpPr>
        <dsp:cNvPr id="0" name=""/>
        <dsp:cNvSpPr/>
      </dsp:nvSpPr>
      <dsp:spPr>
        <a:xfrm rot="18000000">
          <a:off x="2308537" y="1827987"/>
          <a:ext cx="1221869" cy="409973"/>
        </a:xfrm>
        <a:prstGeom prst="lef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431529" y="1909982"/>
        <a:ext cx="975885" cy="2459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CF860-9228-4DFD-871E-A64396245C88}">
      <dsp:nvSpPr>
        <dsp:cNvPr id="0" name=""/>
        <dsp:cNvSpPr/>
      </dsp:nvSpPr>
      <dsp:spPr>
        <a:xfrm>
          <a:off x="1524038" y="917805"/>
          <a:ext cx="2637472" cy="2637873"/>
        </a:xfrm>
        <a:prstGeom prst="circularArrow">
          <a:avLst>
            <a:gd name="adj1" fmla="val 10980"/>
            <a:gd name="adj2" fmla="val 1142322"/>
            <a:gd name="adj3" fmla="val 4500000"/>
            <a:gd name="adj4" fmla="val 10800000"/>
            <a:gd name="adj5" fmla="val 125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21E01C4-B878-45D0-A5A5-5E10A95FAB09}">
      <dsp:nvSpPr>
        <dsp:cNvPr id="0" name=""/>
        <dsp:cNvSpPr/>
      </dsp:nvSpPr>
      <dsp:spPr>
        <a:xfrm>
          <a:off x="2107006" y="1870158"/>
          <a:ext cx="1465592" cy="73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Pre-Conference </a:t>
          </a:r>
        </a:p>
      </dsp:txBody>
      <dsp:txXfrm>
        <a:off x="2107006" y="1870158"/>
        <a:ext cx="1465592" cy="732620"/>
      </dsp:txXfrm>
    </dsp:sp>
    <dsp:sp modelId="{8B76E62F-ABB1-4141-89C2-5E5EB8ABC859}">
      <dsp:nvSpPr>
        <dsp:cNvPr id="0" name=""/>
        <dsp:cNvSpPr/>
      </dsp:nvSpPr>
      <dsp:spPr>
        <a:xfrm>
          <a:off x="791489" y="2433459"/>
          <a:ext cx="2637472" cy="2637873"/>
        </a:xfrm>
        <a:prstGeom prst="leftCircularArrow">
          <a:avLst>
            <a:gd name="adj1" fmla="val 10980"/>
            <a:gd name="adj2" fmla="val 1142322"/>
            <a:gd name="adj3" fmla="val 6300000"/>
            <a:gd name="adj4" fmla="val 18900000"/>
            <a:gd name="adj5" fmla="val 125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A816D36-580F-4233-B357-C76DCCFEAA46}">
      <dsp:nvSpPr>
        <dsp:cNvPr id="0" name=""/>
        <dsp:cNvSpPr/>
      </dsp:nvSpPr>
      <dsp:spPr>
        <a:xfrm>
          <a:off x="1377429" y="3394579"/>
          <a:ext cx="1465592" cy="73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Observation </a:t>
          </a:r>
        </a:p>
      </dsp:txBody>
      <dsp:txXfrm>
        <a:off x="1377429" y="3394579"/>
        <a:ext cx="1465592" cy="732620"/>
      </dsp:txXfrm>
    </dsp:sp>
    <dsp:sp modelId="{A30DF224-FDE5-4CE8-AE91-D371AD48CD66}">
      <dsp:nvSpPr>
        <dsp:cNvPr id="0" name=""/>
        <dsp:cNvSpPr/>
      </dsp:nvSpPr>
      <dsp:spPr>
        <a:xfrm>
          <a:off x="1711756" y="4130488"/>
          <a:ext cx="2265997" cy="2266905"/>
        </a:xfrm>
        <a:prstGeom prst="blockArc">
          <a:avLst>
            <a:gd name="adj1" fmla="val 13500000"/>
            <a:gd name="adj2" fmla="val 10800000"/>
            <a:gd name="adj3" fmla="val 1274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078FEB5-83F6-45FC-8200-48DD50A1A48B}">
      <dsp:nvSpPr>
        <dsp:cNvPr id="0" name=""/>
        <dsp:cNvSpPr/>
      </dsp:nvSpPr>
      <dsp:spPr>
        <a:xfrm>
          <a:off x="2110473" y="4921193"/>
          <a:ext cx="1465592" cy="73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Post-Conference </a:t>
          </a:r>
        </a:p>
      </dsp:txBody>
      <dsp:txXfrm>
        <a:off x="2110473" y="4921193"/>
        <a:ext cx="1465592" cy="732620"/>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F9374D0D-B395-4E96-89B0-250B060672C4}" type="datetimeFigureOut">
              <a:rPr lang="en-US"/>
              <a:pPr>
                <a:defRPr/>
              </a:pPr>
              <a:t>2/9/2022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3C4201B-EC12-4C59-902C-97F5EF723FA1}" type="slidenum">
              <a:rPr lang="en-US" altLang="en-US"/>
              <a:pPr/>
              <a:t>‹#›</a:t>
            </a:fld>
            <a:endParaRPr lang="en-US" altLang="en-US"/>
          </a:p>
        </p:txBody>
      </p:sp>
    </p:spTree>
    <p:extLst>
      <p:ext uri="{BB962C8B-B14F-4D97-AF65-F5344CB8AC3E}">
        <p14:creationId xmlns:p14="http://schemas.microsoft.com/office/powerpoint/2010/main" xmlns="" val="752090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2" tIns="46586" rIns="93172" bIns="46586" rtlCol="0"/>
          <a:lstStyle>
            <a:lvl1pPr algn="l" eaLnBrk="1" hangingPunct="1">
              <a:defRPr sz="1300">
                <a:latin typeface="Arial" panose="020B0604020202020204" pitchFamily="34" charset="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2" tIns="46586" rIns="93172" bIns="46586" rtlCol="0"/>
          <a:lstStyle>
            <a:lvl1pPr algn="r" eaLnBrk="1" hangingPunct="1">
              <a:defRPr sz="1300">
                <a:latin typeface="Arial" panose="020B0604020202020204" pitchFamily="34" charset="0"/>
                <a:cs typeface="Arial" panose="020B0604020202020204" pitchFamily="34" charset="0"/>
              </a:defRPr>
            </a:lvl1pPr>
          </a:lstStyle>
          <a:p>
            <a:pPr>
              <a:defRPr/>
            </a:pPr>
            <a:fld id="{5E576C1C-A733-46F4-BE28-8AFE14F9FE26}" type="datetimeFigureOut">
              <a:rPr lang="en-US"/>
              <a:pPr>
                <a:defRPr/>
              </a:pPr>
              <a:t>2/9/2022</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a:p>
        </p:txBody>
      </p:sp>
      <p:sp>
        <p:nvSpPr>
          <p:cNvPr id="5" name="Notes Placeholder 4"/>
          <p:cNvSpPr>
            <a:spLocks noGrp="1"/>
          </p:cNvSpPr>
          <p:nvPr>
            <p:ph type="body" sz="quarter" idx="3"/>
          </p:nvPr>
        </p:nvSpPr>
        <p:spPr>
          <a:xfrm>
            <a:off x="701675" y="4416425"/>
            <a:ext cx="5608638" cy="4183063"/>
          </a:xfrm>
          <a:prstGeom prst="rect">
            <a:avLst/>
          </a:prstGeom>
        </p:spPr>
        <p:txBody>
          <a:bodyPr vert="horz" lIns="93172" tIns="46586" rIns="93172" bIns="4658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2" tIns="46586" rIns="93172" bIns="46586" rtlCol="0" anchor="b"/>
          <a:lstStyle>
            <a:lvl1pPr algn="l" eaLnBrk="1" hangingPunct="1">
              <a:defRPr sz="1300">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2" tIns="46586" rIns="93172" bIns="46586" numCol="1" anchor="b" anchorCtr="0" compatLnSpc="1">
            <a:prstTxWarp prst="textNoShape">
              <a:avLst/>
            </a:prstTxWarp>
          </a:bodyPr>
          <a:lstStyle>
            <a:lvl1pPr algn="r" eaLnBrk="1" hangingPunct="1">
              <a:defRPr sz="1300"/>
            </a:lvl1pPr>
          </a:lstStyle>
          <a:p>
            <a:fld id="{4D6B8C16-8AC3-4D1C-86EE-7400CB4D4B49}" type="slidenum">
              <a:rPr lang="en-US" altLang="en-US"/>
              <a:pPr/>
              <a:t>‹#›</a:t>
            </a:fld>
            <a:endParaRPr lang="en-US" altLang="en-US"/>
          </a:p>
        </p:txBody>
      </p:sp>
    </p:spTree>
    <p:extLst>
      <p:ext uri="{BB962C8B-B14F-4D97-AF65-F5344CB8AC3E}">
        <p14:creationId xmlns:p14="http://schemas.microsoft.com/office/powerpoint/2010/main" xmlns="" val="1346180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logistics, introductions, as necessary. </a:t>
            </a:r>
          </a:p>
          <a:p>
            <a:endParaRPr lang="en-US" baseline="0" dirty="0"/>
          </a:p>
          <a:p>
            <a:r>
              <a:rPr lang="en-US" baseline="0" dirty="0"/>
              <a:t>Teachers will need a copy of the “Teacher Refresher Training Guide” – one per teacher. </a:t>
            </a:r>
          </a:p>
          <a:p>
            <a:r>
              <a:rPr lang="en-US" baseline="0" dirty="0"/>
              <a:t>(A separate file is provided.)</a:t>
            </a:r>
            <a:endParaRPr lang="en-US" dirty="0"/>
          </a:p>
        </p:txBody>
      </p:sp>
      <p:sp>
        <p:nvSpPr>
          <p:cNvPr id="4" name="Slide Number Placeholder 3"/>
          <p:cNvSpPr>
            <a:spLocks noGrp="1"/>
          </p:cNvSpPr>
          <p:nvPr>
            <p:ph type="sldNum" sz="quarter" idx="10"/>
          </p:nvPr>
        </p:nvSpPr>
        <p:spPr/>
        <p:txBody>
          <a:bodyPr/>
          <a:lstStyle/>
          <a:p>
            <a:fld id="{4D6B8C16-8AC3-4D1C-86EE-7400CB4D4B49}" type="slidenum">
              <a:rPr lang="en-US" altLang="en-US" smtClean="0"/>
              <a:pPr/>
              <a:t>1</a:t>
            </a:fld>
            <a:endParaRPr lang="en-US" altLang="en-US"/>
          </a:p>
        </p:txBody>
      </p:sp>
    </p:spTree>
    <p:extLst>
      <p:ext uri="{BB962C8B-B14F-4D97-AF65-F5344CB8AC3E}">
        <p14:creationId xmlns:p14="http://schemas.microsoft.com/office/powerpoint/2010/main" xmlns="" val="308803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“Given what is</a:t>
            </a:r>
            <a:r>
              <a:rPr lang="en-US" b="1" baseline="0" dirty="0"/>
              <a:t> conveyed in this graphic, what does this mean for you, the teacher, in relation to planning, executing, and reflecting on lessons?” </a:t>
            </a:r>
          </a:p>
          <a:p>
            <a:endParaRPr lang="en-US" b="1" baseline="0" dirty="0"/>
          </a:p>
          <a:p>
            <a:r>
              <a:rPr lang="en-US" b="0" dirty="0"/>
              <a:t>Debrief the question with the large group,</a:t>
            </a:r>
            <a:r>
              <a:rPr lang="en-US" b="0" baseline="0" dirty="0"/>
              <a:t> making connections to the purpose and intent of this area of focus. </a:t>
            </a:r>
            <a:endParaRPr lang="en-US" b="0"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10</a:t>
            </a:fld>
            <a:endParaRPr lang="en-US"/>
          </a:p>
        </p:txBody>
      </p:sp>
    </p:spTree>
    <p:extLst>
      <p:ext uri="{BB962C8B-B14F-4D97-AF65-F5344CB8AC3E}">
        <p14:creationId xmlns:p14="http://schemas.microsoft.com/office/powerpoint/2010/main" xmlns="" val="321929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Materials: Training</a:t>
            </a:r>
            <a:r>
              <a:rPr lang="en-US" b="0" baseline="0" dirty="0"/>
              <a:t> Guide page 5. </a:t>
            </a:r>
          </a:p>
          <a:p>
            <a:endParaRPr lang="en-US" b="0" dirty="0"/>
          </a:p>
          <a:p>
            <a:r>
              <a:rPr lang="en-US" b="1" dirty="0"/>
              <a:t>“The POP</a:t>
            </a:r>
            <a:r>
              <a:rPr lang="en-US" b="1" baseline="0" dirty="0"/>
              <a:t> Cycle – pre-conference, observation, post-conference, provide the structure to support each of you (teachers) in reflecting on planning and the lesson prior to execution, capturing evidence during the execution of the lesson as a means of providing feedback, and reflecting on how the lesson ultimately impacted student performance.  This cycle, collectively, is intended to highlight areas of strength and refinement for continuous growth.” </a:t>
            </a:r>
          </a:p>
          <a:p>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a:t>
            </a:r>
            <a:r>
              <a:rPr lang="en-US" b="1" dirty="0"/>
              <a:t>What are the most impactful aspects of  this cycle? Why?”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“What do you still need from this system to continue refining your professional craft?”</a:t>
            </a: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(Allow one (2) minutes to respond to the questions individually on page 5, then debrief with the large group.)</a:t>
            </a:r>
            <a:endParaRPr lang="en-US" b="1" baseline="0" dirty="0"/>
          </a:p>
          <a:p>
            <a:endParaRPr lang="en-US" b="1" dirty="0"/>
          </a:p>
          <a:p>
            <a:endParaRPr lang="en-US" b="1" baseline="0" dirty="0"/>
          </a:p>
          <a:p>
            <a:r>
              <a:rPr lang="en-US" b="0" baseline="0" dirty="0"/>
              <a:t>Debrief as a large group. </a:t>
            </a:r>
            <a:endParaRPr lang="en-US" b="0"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11</a:t>
            </a:fld>
            <a:endParaRPr lang="en-US"/>
          </a:p>
        </p:txBody>
      </p:sp>
    </p:spTree>
    <p:extLst>
      <p:ext uri="{BB962C8B-B14F-4D97-AF65-F5344CB8AC3E}">
        <p14:creationId xmlns:p14="http://schemas.microsoft.com/office/powerpoint/2010/main" xmlns="" val="2770068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we </a:t>
            </a:r>
            <a:r>
              <a:rPr lang="en-US" baseline="0" dirty="0"/>
              <a:t>want to move practices to the left over time, where student-centered instruction is the norm. </a:t>
            </a:r>
          </a:p>
          <a:p>
            <a:endParaRPr lang="en-US" baseline="0" dirty="0"/>
          </a:p>
          <a:p>
            <a:r>
              <a:rPr lang="en-US" baseline="0" dirty="0"/>
              <a:t>Read the following from the slide (click): </a:t>
            </a:r>
          </a:p>
          <a:p>
            <a:r>
              <a:rPr lang="en-US" sz="1600" b="1" dirty="0">
                <a:solidFill>
                  <a:srgbClr val="C00000"/>
                </a:solidFill>
              </a:rPr>
              <a:t>Teacher Outcomes: </a:t>
            </a:r>
          </a:p>
          <a:p>
            <a:r>
              <a:rPr lang="en-US" b="1" dirty="0"/>
              <a:t>To fully understand what teacher and student behaviors ‘look and sound like’ at the proficient, accomplished and distinguished levels as a means of developing highly-effective practices and performance levels over time. </a:t>
            </a:r>
          </a:p>
          <a:p>
            <a:endParaRPr lang="en-US" dirty="0"/>
          </a:p>
          <a:p>
            <a:r>
              <a:rPr lang="en-US" dirty="0"/>
              <a:t>It</a:t>
            </a:r>
            <a:r>
              <a:rPr lang="en-US" baseline="0" dirty="0"/>
              <a:t> is imperative that appraisers and teachers have a clear and common understanding of what the descriptors (bullets) in each dimension ‘look and sound like’ and unpack or deconstruct each dimension over time to clarify practices. This also includes embedding district and campus initiatives, as applicable, to the descriptors, e.g., which specific technology are we expecting to see….what specific instructional strategies should teachers implement….?</a:t>
            </a:r>
            <a:endParaRPr lang="en-US" dirty="0"/>
          </a:p>
          <a:p>
            <a:endParaRPr lang="en-US" baseline="0" dirty="0"/>
          </a:p>
          <a:p>
            <a:r>
              <a:rPr lang="en-US" b="1" baseline="0" dirty="0"/>
              <a:t>“Let’s look closer at this outcome on the next slide.” </a:t>
            </a:r>
          </a:p>
        </p:txBody>
      </p:sp>
      <p:sp>
        <p:nvSpPr>
          <p:cNvPr id="4" name="Slide Number Placeholder 3"/>
          <p:cNvSpPr>
            <a:spLocks noGrp="1"/>
          </p:cNvSpPr>
          <p:nvPr>
            <p:ph type="sldNum" sz="quarter" idx="10"/>
          </p:nvPr>
        </p:nvSpPr>
        <p:spPr/>
        <p:txBody>
          <a:bodyPr/>
          <a:lstStyle/>
          <a:p>
            <a:fld id="{99CFF818-2207-4B4E-AC7A-B4B3D2D01E12}" type="slidenum">
              <a:rPr lang="en-US" smtClean="0"/>
              <a:pPr/>
              <a:t>12</a:t>
            </a:fld>
            <a:endParaRPr lang="en-US"/>
          </a:p>
        </p:txBody>
      </p:sp>
    </p:spTree>
    <p:extLst>
      <p:ext uri="{BB962C8B-B14F-4D97-AF65-F5344CB8AC3E}">
        <p14:creationId xmlns:p14="http://schemas.microsoft.com/office/powerpoint/2010/main" xmlns="" val="1140483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through the slide and process the questions. </a:t>
            </a:r>
          </a:p>
          <a:p>
            <a:r>
              <a:rPr lang="en-US" baseline="0" dirty="0"/>
              <a:t>Have teachers respond to the questions on page 6. </a:t>
            </a:r>
          </a:p>
          <a:p>
            <a:endParaRPr lang="en-US" baseline="0" dirty="0"/>
          </a:p>
          <a:p>
            <a:r>
              <a:rPr lang="en-US" baseline="0" dirty="0"/>
              <a:t>(Two clicks are required on this slide.)</a:t>
            </a:r>
          </a:p>
          <a:p>
            <a:endParaRPr lang="en-US" baseline="0" dirty="0"/>
          </a:p>
          <a:p>
            <a:r>
              <a:rPr lang="en-US" baseline="0" dirty="0"/>
              <a:t>Debrief and tie to the deltas on slide 6/page 2. </a:t>
            </a:r>
            <a:endParaRPr lang="en-US" dirty="0"/>
          </a:p>
        </p:txBody>
      </p:sp>
      <p:sp>
        <p:nvSpPr>
          <p:cNvPr id="4" name="Slide Number Placeholder 3"/>
          <p:cNvSpPr>
            <a:spLocks noGrp="1"/>
          </p:cNvSpPr>
          <p:nvPr>
            <p:ph type="sldNum" sz="quarter" idx="10"/>
          </p:nvPr>
        </p:nvSpPr>
        <p:spPr/>
        <p:txBody>
          <a:bodyPr/>
          <a:lstStyle/>
          <a:p>
            <a:fld id="{99CFF818-2207-4B4E-AC7A-B4B3D2D01E12}" type="slidenum">
              <a:rPr lang="en-US" smtClean="0"/>
              <a:pPr/>
              <a:t>13</a:t>
            </a:fld>
            <a:endParaRPr lang="en-US"/>
          </a:p>
        </p:txBody>
      </p:sp>
    </p:spTree>
    <p:extLst>
      <p:ext uri="{BB962C8B-B14F-4D97-AF65-F5344CB8AC3E}">
        <p14:creationId xmlns:p14="http://schemas.microsoft.com/office/powerpoint/2010/main" xmlns="" val="1806353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Materials:</a:t>
            </a:r>
            <a:r>
              <a:rPr lang="en-US" baseline="0" dirty="0"/>
              <a:t> Rubric (Standards and Alignment, Communication and Activities dimensions)</a:t>
            </a:r>
          </a:p>
          <a:p>
            <a:endParaRPr lang="en-US" baseline="0" dirty="0"/>
          </a:p>
          <a:p>
            <a:r>
              <a:rPr lang="en-US" baseline="0" dirty="0"/>
              <a:t>(click once only.) </a:t>
            </a:r>
          </a:p>
          <a:p>
            <a:endParaRPr lang="en-US" dirty="0"/>
          </a:p>
          <a:p>
            <a:r>
              <a:rPr lang="en-US" b="1" dirty="0"/>
              <a:t>“Some descriptor</a:t>
            </a:r>
            <a:r>
              <a:rPr lang="en-US" b="1" baseline="0" dirty="0"/>
              <a:t> topics appear in multiple dimensions, e.g., technology, questioning, etc. This speaks to the holistic nature of the rubric. However, the context/lens for these topics changes based on the dimension which is being reviewed. Look through the dimensions in the rubric and find where technology is noted.” </a:t>
            </a:r>
          </a:p>
          <a:p>
            <a:endParaRPr lang="en-US" baseline="0" dirty="0"/>
          </a:p>
          <a:p>
            <a:pPr defTabSz="931774" eaLnBrk="1" fontAlgn="auto" hangingPunct="1">
              <a:spcBef>
                <a:spcPts val="0"/>
              </a:spcBef>
              <a:spcAft>
                <a:spcPts val="0"/>
              </a:spcAft>
              <a:defRPr/>
            </a:pPr>
            <a:r>
              <a:rPr lang="en-US" baseline="0" dirty="0"/>
              <a:t>Process this slide, having teachers discuss how technology appears in each of the identified dimensions and clarifying what the expectation is in one dimension as compared to the others. Debrief and possibly chart the differences.</a:t>
            </a:r>
            <a:endParaRPr lang="en-US" dirty="0"/>
          </a:p>
          <a:p>
            <a:endParaRPr lang="en-US" baseline="0" dirty="0"/>
          </a:p>
          <a:p>
            <a:r>
              <a:rPr lang="en-US" baseline="0" dirty="0"/>
              <a:t>(Click to reveal the connections across dimensions.)</a:t>
            </a:r>
          </a:p>
          <a:p>
            <a:r>
              <a:rPr lang="en-US" baseline="0" dirty="0"/>
              <a:t>Trainer notes/</a:t>
            </a:r>
            <a:r>
              <a:rPr lang="en-US" b="1" baseline="0" dirty="0"/>
              <a:t>possible script</a:t>
            </a:r>
            <a:r>
              <a:rPr lang="en-US" baseline="0" dirty="0"/>
              <a:t>: </a:t>
            </a:r>
          </a:p>
          <a:p>
            <a:r>
              <a:rPr lang="en-US" baseline="0" dirty="0"/>
              <a:t>Technology in Standards and Alignment – This is addressed as part of the planning domain; therefore, the initial filter is that technology is tied to planning. The descriptors in this dimension read, “Integration of technology, when applicable (proficient)…. Integration of technology to enhance mastery of goal(s) (accomplished/distinguished).” Given that this is the ‘Standards and Alignment’ dimension, the lens becomes ‘how the teacher designs clear, well-organized, sequential lessons that include technology, as applicable, to address the needs of students and meet the lesson outcomes. </a:t>
            </a:r>
          </a:p>
          <a:p>
            <a:endParaRPr lang="en-US" baseline="0" dirty="0"/>
          </a:p>
          <a:p>
            <a:r>
              <a:rPr lang="en-US" baseline="0" dirty="0"/>
              <a:t>Technology in Activities – This dimension is also part of the planning domain; therefore, the initial filter becomes how technology is used to plan activities that are engaging, flexible, and encourage higher-order thinking, persistence and achievement. The descriptors read: “Activities resources, technology and instructional materials that are all aligned to instructional purposes (proficient)… Activities, resources, technology and instructional materials that are all aligned to instructional purposes, are varied and appropriate to ability levels of students (accomplished)…. Activities, resources, technology and instructional materials that are all aligned to instructional purposes, are varied and appropriate to ability levels of students and actively engage in the ownership of their learning (distinguished). Technology in this context refers to how the teacher plans activities which are aligned to the learning outcomes and enhanced through the resources and technology in a way that supports the learning outcomes, rather than simply including technology as a random tool/resource. Technology is used to enhance the quality of the activities, including higher-order thinking, persistence and achievement. </a:t>
            </a:r>
          </a:p>
          <a:p>
            <a:endParaRPr lang="en-US" baseline="0" dirty="0"/>
          </a:p>
          <a:p>
            <a:r>
              <a:rPr lang="en-US" baseline="0" dirty="0"/>
              <a:t>Technology in Communication – This dimension is part of the instruction domain; therefore, the filter becomes how technology is used in the execution of the lesson to enhance teaching and learning. In this dimension, technology and visual tools are used to communicate with both the teacher and peers. The types of technology and how they are used should be clarified to create common understandings between appraisers and teachers. </a:t>
            </a:r>
          </a:p>
          <a:p>
            <a:endParaRPr lang="en-US" baseline="0" dirty="0"/>
          </a:p>
          <a:p>
            <a:r>
              <a:rPr lang="en-US" baseline="0" dirty="0"/>
              <a:t>Technology will also be embedded in other dimensions in more indirect ways, i.e., ‘classroom environment, routines and procedures’ as a means of assessing whether there are established routines and procedures when technology is being used, etc.</a:t>
            </a:r>
            <a:endParaRPr lang="en-US" dirty="0"/>
          </a:p>
        </p:txBody>
      </p:sp>
      <p:sp>
        <p:nvSpPr>
          <p:cNvPr id="4" name="Slide Number Placeholder 3"/>
          <p:cNvSpPr>
            <a:spLocks noGrp="1"/>
          </p:cNvSpPr>
          <p:nvPr>
            <p:ph type="sldNum" sz="quarter" idx="10"/>
          </p:nvPr>
        </p:nvSpPr>
        <p:spPr/>
        <p:txBody>
          <a:bodyPr/>
          <a:lstStyle/>
          <a:p>
            <a:fld id="{DBB3F25F-F38E-4456-B935-0106B4B22EA6}" type="slidenum">
              <a:rPr lang="en-US" smtClean="0"/>
              <a:pPr/>
              <a:t>14</a:t>
            </a:fld>
            <a:endParaRPr lang="en-US"/>
          </a:p>
        </p:txBody>
      </p:sp>
    </p:spTree>
    <p:extLst>
      <p:ext uri="{BB962C8B-B14F-4D97-AF65-F5344CB8AC3E}">
        <p14:creationId xmlns:p14="http://schemas.microsoft.com/office/powerpoint/2010/main" xmlns="" val="365541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this slide the same as the previous slide. Teachers will look at how ‘mastery of the</a:t>
            </a:r>
            <a:r>
              <a:rPr lang="en-US" baseline="0" dirty="0"/>
              <a:t> objective’</a:t>
            </a:r>
            <a:r>
              <a:rPr lang="en-US" dirty="0"/>
              <a:t> appears in each</a:t>
            </a:r>
            <a:r>
              <a:rPr lang="en-US" baseline="0" dirty="0"/>
              <a:t> of the identified dimensions and the differences in how they are addressed. Remind them to use the dimension as initial discussion to clarifying the meaning.</a:t>
            </a:r>
          </a:p>
          <a:p>
            <a:r>
              <a:rPr lang="en-US" baseline="0" dirty="0"/>
              <a:t>(click once only.)</a:t>
            </a:r>
          </a:p>
          <a:p>
            <a:endParaRPr lang="en-US" baseline="0" dirty="0"/>
          </a:p>
          <a:p>
            <a:r>
              <a:rPr lang="en-US" baseline="0" dirty="0"/>
              <a:t>(After teachers have looked for the connections, </a:t>
            </a:r>
            <a:r>
              <a:rPr lang="en-US" u="sng" baseline="0" dirty="0"/>
              <a:t>click</a:t>
            </a:r>
            <a:r>
              <a:rPr lang="en-US" baseline="0" dirty="0"/>
              <a:t> to show the dimensions.)</a:t>
            </a:r>
          </a:p>
          <a:p>
            <a:r>
              <a:rPr lang="en-US" baseline="0" dirty="0"/>
              <a:t>Debrief and possibly chart the differences.</a:t>
            </a:r>
          </a:p>
          <a:p>
            <a:endParaRPr lang="en-US" baseline="0" dirty="0"/>
          </a:p>
          <a:p>
            <a:r>
              <a:rPr lang="en-US" baseline="0" dirty="0"/>
              <a:t>The objective of this activity is for teachers to see how the practices are embedded and represented across dimensions in the descriptors of the rubric. The table discussion should be centered around how why the specific practice/behavior is represented in each of these specific dimensions. </a:t>
            </a:r>
            <a:endParaRPr lang="en-US" dirty="0"/>
          </a:p>
        </p:txBody>
      </p:sp>
      <p:sp>
        <p:nvSpPr>
          <p:cNvPr id="4" name="Slide Number Placeholder 3"/>
          <p:cNvSpPr>
            <a:spLocks noGrp="1"/>
          </p:cNvSpPr>
          <p:nvPr>
            <p:ph type="sldNum" sz="quarter" idx="10"/>
          </p:nvPr>
        </p:nvSpPr>
        <p:spPr/>
        <p:txBody>
          <a:bodyPr/>
          <a:lstStyle/>
          <a:p>
            <a:fld id="{DBB3F25F-F38E-4456-B935-0106B4B22EA6}" type="slidenum">
              <a:rPr lang="en-US" smtClean="0"/>
              <a:pPr/>
              <a:t>15</a:t>
            </a:fld>
            <a:endParaRPr lang="en-US"/>
          </a:p>
        </p:txBody>
      </p:sp>
    </p:spTree>
    <p:extLst>
      <p:ext uri="{BB962C8B-B14F-4D97-AF65-F5344CB8AC3E}">
        <p14:creationId xmlns:p14="http://schemas.microsoft.com/office/powerpoint/2010/main" xmlns="" val="2663735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Materials: Training Guide page 6. </a:t>
            </a:r>
          </a:p>
          <a:p>
            <a:endParaRPr lang="en-US" dirty="0"/>
          </a:p>
          <a:p>
            <a:r>
              <a:rPr lang="en-US" dirty="0"/>
              <a:t>Provide</a:t>
            </a:r>
            <a:r>
              <a:rPr lang="en-US" baseline="0" dirty="0"/>
              <a:t> context for this handout by explaining to teachers that the practices/skills from the T-TESS rubric descriptors are noted on the left side, and the dimensions are reflected at the top. The “x” symbols indicate where the practices/skills are represented in the rubric. This crosswalk shows us an “at-a-glance” view of the rubric and communicates the holistic nature of the work. Skills are generally represented in the planning domain, instruction domain, and sometimes also in the learning environment domain. </a:t>
            </a:r>
          </a:p>
          <a:p>
            <a:endParaRPr lang="en-US" baseline="0" dirty="0"/>
          </a:p>
          <a:p>
            <a:r>
              <a:rPr lang="en-US" baseline="0" dirty="0"/>
              <a:t>As appraisers we collect evidence regarding the planning dimensions (pre-conferences, lesson plans, planning meetings, etc.) and identify where the evidence is best aligned. In some instances, the evidence may appear in more than one dimension as part of the rating process. Likewise, during the actual lesson, the appraiser is collecting evidence to show the relationship between the planning process and how the lesson is actually executed. Evidence during the lesson is collected and used to determine performance levels for domains 1,2, and 3, along with domain 4, as appropriate. </a:t>
            </a:r>
          </a:p>
          <a:p>
            <a:endParaRPr lang="en-US" baseline="0" dirty="0"/>
          </a:p>
          <a:p>
            <a:r>
              <a:rPr lang="en-US" dirty="0"/>
              <a:t>Ask</a:t>
            </a:r>
            <a:r>
              <a:rPr lang="en-US" baseline="0" dirty="0"/>
              <a:t>, </a:t>
            </a:r>
            <a:r>
              <a:rPr lang="en-US" b="1" baseline="0" dirty="0"/>
              <a:t>“What are the implications for this crosswalk?” “How does it help us?”</a:t>
            </a:r>
          </a:p>
          <a:p>
            <a:endParaRPr lang="en-US" b="1" baseline="0" dirty="0"/>
          </a:p>
          <a:p>
            <a:r>
              <a:rPr lang="en-US" b="0" baseline="0" dirty="0"/>
              <a:t>The emphasis for this slide is for teachers to see how the practices/skills are embedded throughout the rubric, rather than in isolation. </a:t>
            </a:r>
          </a:p>
          <a:p>
            <a:r>
              <a:rPr lang="en-US" b="0" baseline="0" dirty="0"/>
              <a:t>For appraisers, it’s important to look through this same lens to determine how areas of refinement might be selected to have the greatest impact, as well. </a:t>
            </a:r>
            <a:endParaRPr lang="en-US" b="0" dirty="0"/>
          </a:p>
        </p:txBody>
      </p:sp>
      <p:sp>
        <p:nvSpPr>
          <p:cNvPr id="4" name="Slide Number Placeholder 3"/>
          <p:cNvSpPr>
            <a:spLocks noGrp="1"/>
          </p:cNvSpPr>
          <p:nvPr>
            <p:ph type="sldNum" sz="quarter" idx="10"/>
          </p:nvPr>
        </p:nvSpPr>
        <p:spPr/>
        <p:txBody>
          <a:bodyPr/>
          <a:lstStyle/>
          <a:p>
            <a:fld id="{4D6B8C16-8AC3-4D1C-86EE-7400CB4D4B49}" type="slidenum">
              <a:rPr lang="en-US" altLang="en-US" smtClean="0"/>
              <a:pPr/>
              <a:t>16</a:t>
            </a:fld>
            <a:endParaRPr lang="en-US" altLang="en-US"/>
          </a:p>
        </p:txBody>
      </p:sp>
    </p:spTree>
    <p:extLst>
      <p:ext uri="{BB962C8B-B14F-4D97-AF65-F5344CB8AC3E}">
        <p14:creationId xmlns:p14="http://schemas.microsoft.com/office/powerpoint/2010/main" xmlns="" val="454669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pPr>
                <a:defRPr/>
              </a:pPr>
              <a:t>17</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r>
              <a:rPr lang="en-US" dirty="0">
                <a:latin typeface="Arial" charset="0"/>
              </a:rPr>
              <a:t>Materials: Talking Chips</a:t>
            </a:r>
          </a:p>
          <a:p>
            <a:endParaRPr lang="en-US" dirty="0">
              <a:latin typeface="Arial" charset="0"/>
            </a:endParaRPr>
          </a:p>
          <a:p>
            <a:r>
              <a:rPr lang="en-US" dirty="0">
                <a:latin typeface="Arial" charset="0"/>
              </a:rPr>
              <a:t>Remind participants about the Talking Chips activity using this slide.  </a:t>
            </a:r>
          </a:p>
        </p:txBody>
      </p:sp>
    </p:spTree>
    <p:extLst>
      <p:ext uri="{BB962C8B-B14F-4D97-AF65-F5344CB8AC3E}">
        <p14:creationId xmlns:p14="http://schemas.microsoft.com/office/powerpoint/2010/main" xmlns="" val="419037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Debrief</a:t>
            </a:r>
            <a:r>
              <a:rPr lang="en-US" baseline="0" dirty="0"/>
              <a:t> this slide using the following two questions. Responses may be used to refine how post-conferences are conducted. </a:t>
            </a:r>
          </a:p>
          <a:p>
            <a:endParaRPr lang="en-US" baseline="0" dirty="0"/>
          </a:p>
          <a:p>
            <a:endParaRPr lang="en-US" baseline="0" dirty="0"/>
          </a:p>
          <a:p>
            <a:r>
              <a:rPr lang="en-US" dirty="0"/>
              <a:t>Teachers</a:t>
            </a:r>
            <a:r>
              <a:rPr lang="en-US" baseline="0" dirty="0"/>
              <a:t> engage in table talk to respond to this first question using the talking chips. Debrief responses from the large group using the “rule of no repeat.” </a:t>
            </a:r>
            <a:endParaRPr lang="en-US" dirty="0"/>
          </a:p>
          <a:p>
            <a:r>
              <a:rPr lang="en-US" b="1" baseline="0" dirty="0"/>
              <a:t>“Given your experiences last year, what are your recommendations for post-conferences?”</a:t>
            </a:r>
          </a:p>
          <a:p>
            <a:endParaRPr lang="en-US" b="1" baseline="0" dirty="0"/>
          </a:p>
          <a:p>
            <a:endParaRPr lang="en-US" b="1" baseline="0" dirty="0"/>
          </a:p>
          <a:p>
            <a:r>
              <a:rPr lang="en-US" b="0" u="sng" baseline="0" dirty="0"/>
              <a:t>Teachers respond to this second question individually first on page 7</a:t>
            </a:r>
            <a:r>
              <a:rPr lang="en-US" b="0" baseline="0" dirty="0"/>
              <a:t>. Then table talk discussions are used for round two with the talking chips. </a:t>
            </a:r>
          </a:p>
          <a:p>
            <a:r>
              <a:rPr lang="en-US" b="1" baseline="0" dirty="0"/>
              <a:t>“How are you personally addressing your refinement areas?” </a:t>
            </a:r>
          </a:p>
          <a:p>
            <a:endParaRPr lang="en-US" baseline="0" dirty="0"/>
          </a:p>
        </p:txBody>
      </p:sp>
      <p:sp>
        <p:nvSpPr>
          <p:cNvPr id="4" name="Slide Number Placeholder 3"/>
          <p:cNvSpPr>
            <a:spLocks noGrp="1"/>
          </p:cNvSpPr>
          <p:nvPr>
            <p:ph type="sldNum" sz="quarter" idx="10"/>
          </p:nvPr>
        </p:nvSpPr>
        <p:spPr/>
        <p:txBody>
          <a:bodyPr/>
          <a:lstStyle/>
          <a:p>
            <a:fld id="{DBB3F25F-F38E-4456-B935-0106B4B22EA6}" type="slidenum">
              <a:rPr lang="en-US" smtClean="0"/>
              <a:pPr/>
              <a:t>18</a:t>
            </a:fld>
            <a:endParaRPr lang="en-US"/>
          </a:p>
        </p:txBody>
      </p:sp>
    </p:spTree>
    <p:extLst>
      <p:ext uri="{BB962C8B-B14F-4D97-AF65-F5344CB8AC3E}">
        <p14:creationId xmlns:p14="http://schemas.microsoft.com/office/powerpoint/2010/main" xmlns="" val="3648074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“True North” was coined</a:t>
            </a:r>
            <a:r>
              <a:rPr lang="en-US" baseline="0" dirty="0"/>
              <a:t> and messaged by Toyota over 20 years ago. </a:t>
            </a:r>
          </a:p>
          <a:p>
            <a:endParaRPr lang="en-US" baseline="0" dirty="0"/>
          </a:p>
          <a:p>
            <a:r>
              <a:rPr lang="en-US" baseline="0" dirty="0"/>
              <a:t>Have the teachers stand and close their eyes. Tell them to follow the directions without opening their eyes. </a:t>
            </a:r>
          </a:p>
          <a:p>
            <a:r>
              <a:rPr lang="en-US" baseline="0" dirty="0"/>
              <a:t>Direct them to turn and face “north”. </a:t>
            </a:r>
          </a:p>
          <a:p>
            <a:endParaRPr lang="en-US" baseline="0" dirty="0"/>
          </a:p>
          <a:p>
            <a:r>
              <a:rPr lang="en-US" baseline="0" dirty="0"/>
              <a:t>Now have them open their eyes and see how the group is facing different directions. </a:t>
            </a:r>
          </a:p>
          <a:p>
            <a:endParaRPr lang="en-US" baseline="0" dirty="0"/>
          </a:p>
          <a:p>
            <a:r>
              <a:rPr lang="en-US" baseline="0" dirty="0"/>
              <a:t>While still standing, have them read the slide and debrief their reactions by asking, </a:t>
            </a:r>
            <a:r>
              <a:rPr lang="en-US" b="1" baseline="0" dirty="0"/>
              <a:t>“What is this telling us and how does this impact our work with T-TESS?” </a:t>
            </a:r>
            <a:endParaRPr lang="en-US" b="1" dirty="0"/>
          </a:p>
        </p:txBody>
      </p:sp>
      <p:sp>
        <p:nvSpPr>
          <p:cNvPr id="4" name="Slide Number Placeholder 3"/>
          <p:cNvSpPr>
            <a:spLocks noGrp="1"/>
          </p:cNvSpPr>
          <p:nvPr>
            <p:ph type="sldNum" sz="quarter" idx="10"/>
          </p:nvPr>
        </p:nvSpPr>
        <p:spPr/>
        <p:txBody>
          <a:bodyPr/>
          <a:lstStyle/>
          <a:p>
            <a:fld id="{4D6B8C16-8AC3-4D1C-86EE-7400CB4D4B49}" type="slidenum">
              <a:rPr lang="en-US" altLang="en-US" smtClean="0"/>
              <a:pPr/>
              <a:t>19</a:t>
            </a:fld>
            <a:endParaRPr lang="en-US" altLang="en-US"/>
          </a:p>
        </p:txBody>
      </p:sp>
    </p:spTree>
    <p:extLst>
      <p:ext uri="{BB962C8B-B14F-4D97-AF65-F5344CB8AC3E}">
        <p14:creationId xmlns:p14="http://schemas.microsoft.com/office/powerpoint/2010/main" xmlns="" val="4027446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a:t>
            </a:r>
            <a:r>
              <a:rPr lang="en-US" baseline="0" dirty="0"/>
              <a:t> Training Guide page 2. </a:t>
            </a:r>
          </a:p>
          <a:p>
            <a:endParaRPr lang="en-US" dirty="0"/>
          </a:p>
          <a:p>
            <a:r>
              <a:rPr lang="en-US" dirty="0"/>
              <a:t>This exercise is a</a:t>
            </a:r>
            <a:r>
              <a:rPr lang="en-US" baseline="0" dirty="0"/>
              <a:t> quick strategy </a:t>
            </a:r>
            <a:r>
              <a:rPr lang="en-US" dirty="0"/>
              <a:t>for building a sense of community and shared vision tied to</a:t>
            </a:r>
            <a:r>
              <a:rPr lang="en-US" baseline="0" dirty="0"/>
              <a:t> students. </a:t>
            </a:r>
          </a:p>
          <a:p>
            <a:endParaRPr lang="en-US" baseline="0" dirty="0"/>
          </a:p>
          <a:p>
            <a:r>
              <a:rPr lang="en-US" dirty="0"/>
              <a:t>3 minutes: Have participants respond to the question on the slide</a:t>
            </a:r>
            <a:r>
              <a:rPr lang="en-US" baseline="0" dirty="0"/>
              <a:t> and write their response on page 2 in order to create their “Three-Minute Speech”. </a:t>
            </a:r>
          </a:p>
          <a:p>
            <a:endParaRPr lang="en-US" baseline="0" dirty="0"/>
          </a:p>
        </p:txBody>
      </p:sp>
      <p:sp>
        <p:nvSpPr>
          <p:cNvPr id="4" name="Slide Number Placeholder 3"/>
          <p:cNvSpPr>
            <a:spLocks noGrp="1"/>
          </p:cNvSpPr>
          <p:nvPr>
            <p:ph type="sldNum" sz="quarter" idx="10"/>
          </p:nvPr>
        </p:nvSpPr>
        <p:spPr/>
        <p:txBody>
          <a:bodyPr/>
          <a:lstStyle/>
          <a:p>
            <a:fld id="{DBB3F25F-F38E-4456-B935-0106B4B22EA6}" type="slidenum">
              <a:rPr lang="en-US" smtClean="0"/>
              <a:pPr/>
              <a:t>2</a:t>
            </a:fld>
            <a:endParaRPr lang="en-US"/>
          </a:p>
        </p:txBody>
      </p:sp>
    </p:spTree>
    <p:extLst>
      <p:ext uri="{BB962C8B-B14F-4D97-AF65-F5344CB8AC3E}">
        <p14:creationId xmlns:p14="http://schemas.microsoft.com/office/powerpoint/2010/main" xmlns="" val="3320081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a:t>
            </a:r>
            <a:r>
              <a:rPr lang="en-US" baseline="0" dirty="0"/>
              <a:t> Training Guide page 7, chart paper, markers. </a:t>
            </a:r>
          </a:p>
          <a:p>
            <a:endParaRPr lang="en-US" baseline="0" dirty="0"/>
          </a:p>
          <a:p>
            <a:r>
              <a:rPr lang="en-US" dirty="0"/>
              <a:t>Use this slide as a way to assess staff needs</a:t>
            </a:r>
            <a:r>
              <a:rPr lang="en-US" baseline="0" dirty="0"/>
              <a:t> and determine next steps. Teachers write their responses on Training Guide page 7. </a:t>
            </a:r>
          </a:p>
          <a:p>
            <a:endParaRPr lang="en-US" baseline="0" dirty="0"/>
          </a:p>
          <a:p>
            <a:r>
              <a:rPr lang="en-US" b="1" baseline="0" dirty="0"/>
              <a:t>“In order to realize OUR “True North”…, turn to page 7 in your training guide and respond to the following questions.” </a:t>
            </a:r>
            <a:r>
              <a:rPr lang="en-US" baseline="0" dirty="0"/>
              <a:t>(click)</a:t>
            </a:r>
          </a:p>
          <a:p>
            <a:endParaRPr lang="en-US" baseline="0" dirty="0"/>
          </a:p>
          <a:p>
            <a:r>
              <a:rPr lang="en-US" baseline="0" dirty="0"/>
              <a:t>Allow 4 minutes for teachers to respond, checking time for completion. </a:t>
            </a:r>
          </a:p>
          <a:p>
            <a:endParaRPr lang="en-US" baseline="0" dirty="0"/>
          </a:p>
          <a:p>
            <a:r>
              <a:rPr lang="en-US" baseline="0" dirty="0"/>
              <a:t>Debrief each question and chart responses as “action items” to consider.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BB3F25F-F38E-4456-B935-0106B4B22EA6}" type="slidenum">
              <a:rPr lang="en-US" smtClean="0"/>
              <a:pPr/>
              <a:t>20</a:t>
            </a:fld>
            <a:endParaRPr lang="en-US"/>
          </a:p>
        </p:txBody>
      </p:sp>
    </p:spTree>
    <p:extLst>
      <p:ext uri="{BB962C8B-B14F-4D97-AF65-F5344CB8AC3E}">
        <p14:creationId xmlns:p14="http://schemas.microsoft.com/office/powerpoint/2010/main" xmlns="" val="4029931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questions on the slide</a:t>
            </a:r>
            <a:r>
              <a:rPr lang="en-US" baseline="0" dirty="0"/>
              <a:t> to emphasize continuous improvement as an ongoing process for the GSPD process. </a:t>
            </a:r>
          </a:p>
          <a:p>
            <a:endParaRPr lang="en-US" baseline="0" dirty="0"/>
          </a:p>
          <a:p>
            <a:r>
              <a:rPr lang="en-US" baseline="0" dirty="0"/>
              <a:t>Add to the “action items” chart when debriefing these questions. </a:t>
            </a:r>
            <a:endParaRPr lang="en-US" dirty="0"/>
          </a:p>
        </p:txBody>
      </p:sp>
      <p:sp>
        <p:nvSpPr>
          <p:cNvPr id="4" name="Slide Number Placeholder 3"/>
          <p:cNvSpPr>
            <a:spLocks noGrp="1"/>
          </p:cNvSpPr>
          <p:nvPr>
            <p:ph type="sldNum" sz="quarter" idx="10"/>
          </p:nvPr>
        </p:nvSpPr>
        <p:spPr/>
        <p:txBody>
          <a:bodyPr/>
          <a:lstStyle/>
          <a:p>
            <a:fld id="{DBB3F25F-F38E-4456-B935-0106B4B22EA6}" type="slidenum">
              <a:rPr lang="en-US" smtClean="0"/>
              <a:pPr/>
              <a:t>21</a:t>
            </a:fld>
            <a:endParaRPr lang="en-US"/>
          </a:p>
        </p:txBody>
      </p:sp>
    </p:spTree>
    <p:extLst>
      <p:ext uri="{BB962C8B-B14F-4D97-AF65-F5344CB8AC3E}">
        <p14:creationId xmlns:p14="http://schemas.microsoft.com/office/powerpoint/2010/main" xmlns="" val="1735901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 Training Guide page 7. </a:t>
            </a:r>
          </a:p>
          <a:p>
            <a:endParaRPr lang="en-US" dirty="0"/>
          </a:p>
          <a:p>
            <a:r>
              <a:rPr lang="en-US" dirty="0"/>
              <a:t>Have teachers think about the</a:t>
            </a:r>
            <a:r>
              <a:rPr lang="en-US" baseline="0" dirty="0"/>
              <a:t> goals that were established at the end-of-year conference. (If teachers are new to T-TESS, have them think about possible areas by looking through the rubric, while returning teachers respond to these prompts. </a:t>
            </a:r>
          </a:p>
          <a:p>
            <a:endParaRPr lang="en-US" baseline="0" dirty="0"/>
          </a:p>
          <a:p>
            <a:r>
              <a:rPr lang="en-US" dirty="0"/>
              <a:t>Review the questions on the slide</a:t>
            </a:r>
            <a:r>
              <a:rPr lang="en-US" baseline="0" dirty="0"/>
              <a:t> to emphasize continuous improvement as an ongoing process.</a:t>
            </a:r>
            <a:endParaRPr lang="en-US" dirty="0"/>
          </a:p>
        </p:txBody>
      </p:sp>
      <p:sp>
        <p:nvSpPr>
          <p:cNvPr id="4" name="Slide Number Placeholder 3"/>
          <p:cNvSpPr>
            <a:spLocks noGrp="1"/>
          </p:cNvSpPr>
          <p:nvPr>
            <p:ph type="sldNum" sz="quarter" idx="10"/>
          </p:nvPr>
        </p:nvSpPr>
        <p:spPr/>
        <p:txBody>
          <a:bodyPr/>
          <a:lstStyle/>
          <a:p>
            <a:fld id="{DBB3F25F-F38E-4456-B935-0106B4B22EA6}" type="slidenum">
              <a:rPr lang="en-US" smtClean="0"/>
              <a:pPr/>
              <a:t>22</a:t>
            </a:fld>
            <a:endParaRPr lang="en-US"/>
          </a:p>
        </p:txBody>
      </p:sp>
    </p:spTree>
    <p:extLst>
      <p:ext uri="{BB962C8B-B14F-4D97-AF65-F5344CB8AC3E}">
        <p14:creationId xmlns:p14="http://schemas.microsoft.com/office/powerpoint/2010/main" xmlns="" val="1735901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quotes to emphasize the notion of building teacher leaders. </a:t>
            </a:r>
          </a:p>
          <a:p>
            <a:endParaRPr lang="en-US" dirty="0"/>
          </a:p>
          <a:p>
            <a:r>
              <a:rPr lang="en-US" dirty="0"/>
              <a:t>Ask,</a:t>
            </a:r>
            <a:r>
              <a:rPr lang="en-US" baseline="0" dirty="0"/>
              <a:t> </a:t>
            </a:r>
            <a:r>
              <a:rPr lang="en-US" b="1" baseline="0" dirty="0"/>
              <a:t>“What are you wondering or noticing, as you look at these quotes? How does this relate to T-TESS?” </a:t>
            </a:r>
          </a:p>
          <a:p>
            <a:endParaRPr lang="en-US" b="1" baseline="0" dirty="0"/>
          </a:p>
          <a:p>
            <a:r>
              <a:rPr lang="en-US" b="0" baseline="0" dirty="0"/>
              <a:t>Note: Domain 4 specifically addresses teacher leaders. </a:t>
            </a:r>
          </a:p>
          <a:p>
            <a:endParaRPr lang="en-US" dirty="0"/>
          </a:p>
        </p:txBody>
      </p:sp>
      <p:sp>
        <p:nvSpPr>
          <p:cNvPr id="4" name="Slide Number Placeholder 3"/>
          <p:cNvSpPr>
            <a:spLocks noGrp="1"/>
          </p:cNvSpPr>
          <p:nvPr>
            <p:ph type="sldNum" sz="quarter" idx="10"/>
          </p:nvPr>
        </p:nvSpPr>
        <p:spPr/>
        <p:txBody>
          <a:bodyPr/>
          <a:lstStyle/>
          <a:p>
            <a:fld id="{DBB3F25F-F38E-4456-B935-0106B4B22EA6}" type="slidenum">
              <a:rPr lang="en-US" smtClean="0"/>
              <a:pPr/>
              <a:t>23</a:t>
            </a:fld>
            <a:endParaRPr lang="en-US"/>
          </a:p>
        </p:txBody>
      </p:sp>
    </p:spTree>
    <p:extLst>
      <p:ext uri="{BB962C8B-B14F-4D97-AF65-F5344CB8AC3E}">
        <p14:creationId xmlns:p14="http://schemas.microsoft.com/office/powerpoint/2010/main" xmlns="" val="1644013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stand in</a:t>
            </a:r>
            <a:r>
              <a:rPr lang="en-US" baseline="0" dirty="0"/>
              <a:t> groups of three or four teachers. </a:t>
            </a:r>
          </a:p>
          <a:p>
            <a:endParaRPr lang="en-US" baseline="0" dirty="0"/>
          </a:p>
          <a:p>
            <a:r>
              <a:rPr lang="en-US" baseline="0" dirty="0"/>
              <a:t>Show the first quote and have them react in their groups, using T-TESS and the basis for the conversation. Debrief two or three responses. </a:t>
            </a:r>
          </a:p>
          <a:p>
            <a:endParaRPr lang="en-US" baseline="0" dirty="0"/>
          </a:p>
          <a:p>
            <a:r>
              <a:rPr lang="en-US" baseline="0" dirty="0"/>
              <a:t>Now have one person from each group move to another group. </a:t>
            </a:r>
          </a:p>
          <a:p>
            <a:r>
              <a:rPr lang="en-US" baseline="0" dirty="0"/>
              <a:t>Show the second quote. Debrief two or three responses. </a:t>
            </a:r>
          </a:p>
          <a:p>
            <a:endParaRPr lang="en-US" baseline="0" dirty="0"/>
          </a:p>
          <a:p>
            <a:r>
              <a:rPr lang="en-US" baseline="0" dirty="0"/>
              <a:t>Have a new person from each group move to another group. </a:t>
            </a:r>
          </a:p>
          <a:p>
            <a:r>
              <a:rPr lang="en-US" baseline="0" dirty="0"/>
              <a:t>Show the third quote. Ask them to think about the notion of student-centered, student-led in the T-TESS rubric, and identify the connections with this quote to that expectation in classrooms.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D6B8C16-8AC3-4D1C-86EE-7400CB4D4B49}" type="slidenum">
              <a:rPr lang="en-US" altLang="en-US" smtClean="0"/>
              <a:pPr/>
              <a:t>24</a:t>
            </a:fld>
            <a:endParaRPr lang="en-US" altLang="en-US"/>
          </a:p>
        </p:txBody>
      </p:sp>
    </p:spTree>
    <p:extLst>
      <p:ext uri="{BB962C8B-B14F-4D97-AF65-F5344CB8AC3E}">
        <p14:creationId xmlns:p14="http://schemas.microsoft.com/office/powerpoint/2010/main" xmlns="" val="681966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This exercise is a relatively quick way to check in with a group at the beginning or end of a meeting/training and provides a sense of connectedness. It resembles the huddle in team sports and creates a feeling of solidarity and team effort.</a:t>
            </a:r>
          </a:p>
          <a:p>
            <a:endParaRPr lang="en-US" dirty="0"/>
          </a:p>
          <a:p>
            <a:r>
              <a:rPr lang="en-US" b="1" dirty="0"/>
              <a:t>“This</a:t>
            </a:r>
            <a:r>
              <a:rPr lang="en-US" b="1" baseline="0" dirty="0"/>
              <a:t> refresher course has asked us to be reflective about our implementation, specifically areas of reinforcement (what’s working) and areas of refinement (growth) for us as a campus.”</a:t>
            </a:r>
          </a:p>
          <a:p>
            <a:endParaRPr lang="en-US" b="1" baseline="0" dirty="0"/>
          </a:p>
          <a:p>
            <a:r>
              <a:rPr lang="en-US" b="1" dirty="0"/>
              <a:t>“I’m going to ask you to generate</a:t>
            </a:r>
            <a:r>
              <a:rPr lang="en-US" b="1" baseline="0" dirty="0"/>
              <a:t> a phrase. </a:t>
            </a:r>
            <a:r>
              <a:rPr lang="en-US" b="1" dirty="0"/>
              <a:t>Using three</a:t>
            </a:r>
            <a:r>
              <a:rPr lang="en-US" b="1" baseline="0" dirty="0"/>
              <a:t> words or less, tell us what you will each commit to do as we refine T-TESS implementation.” </a:t>
            </a:r>
            <a:r>
              <a:rPr lang="en-US" b="0" dirty="0"/>
              <a:t>(Allow</a:t>
            </a:r>
            <a:r>
              <a:rPr lang="en-US" b="0" baseline="0" dirty="0"/>
              <a:t> teachers time to think about a response before announcing the “Strong Circle.”) </a:t>
            </a:r>
            <a:endParaRPr lang="en-US" b="0" dirty="0"/>
          </a:p>
          <a:p>
            <a:endParaRPr lang="en-US" dirty="0"/>
          </a:p>
          <a:p>
            <a:endParaRPr lang="en-US" dirty="0"/>
          </a:p>
          <a:p>
            <a:r>
              <a:rPr lang="en-US" dirty="0"/>
              <a:t>A Strong Circle is announced (see</a:t>
            </a:r>
            <a:r>
              <a:rPr lang="en-US" baseline="0" dirty="0"/>
              <a:t> script below). </a:t>
            </a:r>
            <a:r>
              <a:rPr lang="en-US" dirty="0"/>
              <a:t>The group stands in a tight circle, shoulder to shoulder (perhaps with arms locked), --- everyone in the circle and no one outside the circle.</a:t>
            </a:r>
          </a:p>
          <a:p>
            <a:endParaRPr lang="en-US" dirty="0"/>
          </a:p>
          <a:p>
            <a:r>
              <a:rPr lang="en-US" dirty="0"/>
              <a:t>“</a:t>
            </a:r>
            <a:r>
              <a:rPr lang="en-US" b="1" dirty="0"/>
              <a:t>When I say the words</a:t>
            </a:r>
            <a:r>
              <a:rPr lang="en-US" b="1" baseline="0" dirty="0"/>
              <a:t> “Strong Circle”…, you will create a large circle by standing shoulder to shoulder. Ready? You’ve thought about your phrase? (Say “Strong Circle”)”  </a:t>
            </a:r>
          </a:p>
          <a:p>
            <a:endParaRPr lang="en-US" b="1" baseline="0" dirty="0"/>
          </a:p>
          <a:p>
            <a:r>
              <a:rPr lang="en-US" b="1" baseline="0" dirty="0"/>
              <a:t>Now moving around the circle in a clockwise fashion, let’s hear your phrase. What do you commit to do to refine T-TESS implementation?” </a:t>
            </a:r>
          </a:p>
          <a:p>
            <a:endParaRPr lang="en-US" b="1" dirty="0"/>
          </a:p>
          <a:p>
            <a:r>
              <a:rPr lang="en-US" dirty="0"/>
              <a:t>Responses</a:t>
            </a:r>
            <a:r>
              <a:rPr lang="en-US" baseline="0" dirty="0"/>
              <a:t> are shared clockwise</a:t>
            </a:r>
            <a:r>
              <a:rPr lang="en-US" dirty="0"/>
              <a:t> around the circle.</a:t>
            </a:r>
          </a:p>
          <a:p>
            <a:endParaRPr lang="en-US" dirty="0"/>
          </a:p>
          <a:p>
            <a:r>
              <a:rPr lang="en-US" dirty="0"/>
              <a:t>The “trainer</a:t>
            </a:r>
            <a:r>
              <a:rPr lang="en-US" baseline="0" dirty="0"/>
              <a:t>” may identify patterns that emerged after everyone has shared. </a:t>
            </a:r>
            <a:r>
              <a:rPr lang="en-US" dirty="0"/>
              <a:t>Any appropriate closing comments are added.</a:t>
            </a:r>
          </a:p>
          <a:p>
            <a:endParaRPr lang="en-US" dirty="0"/>
          </a:p>
        </p:txBody>
      </p:sp>
      <p:sp>
        <p:nvSpPr>
          <p:cNvPr id="4" name="Slide Number Placeholder 3"/>
          <p:cNvSpPr>
            <a:spLocks noGrp="1"/>
          </p:cNvSpPr>
          <p:nvPr>
            <p:ph type="sldNum" sz="quarter" idx="10"/>
          </p:nvPr>
        </p:nvSpPr>
        <p:spPr/>
        <p:txBody>
          <a:bodyPr/>
          <a:lstStyle/>
          <a:p>
            <a:fld id="{DBB3F25F-F38E-4456-B935-0106B4B22EA6}" type="slidenum">
              <a:rPr lang="en-US" smtClean="0"/>
              <a:pPr/>
              <a:t>25</a:t>
            </a:fld>
            <a:endParaRPr lang="en-US"/>
          </a:p>
        </p:txBody>
      </p:sp>
    </p:spTree>
    <p:extLst>
      <p:ext uri="{BB962C8B-B14F-4D97-AF65-F5344CB8AC3E}">
        <p14:creationId xmlns:p14="http://schemas.microsoft.com/office/powerpoint/2010/main" xmlns="" val="4257780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teachers to visit the Teach</a:t>
            </a:r>
            <a:r>
              <a:rPr lang="en-US" baseline="0" dirty="0"/>
              <a:t> for Texas portal as a means of identifying other resources and materials to deepen their own understanding of T-TESS and the process. </a:t>
            </a:r>
          </a:p>
          <a:p>
            <a:endParaRPr lang="en-US" baseline="0" dirty="0"/>
          </a:p>
          <a:p>
            <a:r>
              <a:rPr lang="en-US" baseline="0" dirty="0"/>
              <a:t>Appraisers should also continue to visit the portal as a means of building individual and collective capacity with T-TESS. </a:t>
            </a:r>
            <a:endParaRPr lang="en-US" dirty="0"/>
          </a:p>
        </p:txBody>
      </p:sp>
      <p:sp>
        <p:nvSpPr>
          <p:cNvPr id="4" name="Slide Number Placeholder 3"/>
          <p:cNvSpPr>
            <a:spLocks noGrp="1"/>
          </p:cNvSpPr>
          <p:nvPr>
            <p:ph type="sldNum" sz="quarter" idx="10"/>
          </p:nvPr>
        </p:nvSpPr>
        <p:spPr/>
        <p:txBody>
          <a:bodyPr/>
          <a:lstStyle/>
          <a:p>
            <a:fld id="{4D6B8C16-8AC3-4D1C-86EE-7400CB4D4B49}" type="slidenum">
              <a:rPr lang="en-US" altLang="en-US" smtClean="0"/>
              <a:pPr/>
              <a:t>26</a:t>
            </a:fld>
            <a:endParaRPr lang="en-US" altLang="en-US"/>
          </a:p>
        </p:txBody>
      </p:sp>
    </p:spTree>
    <p:extLst>
      <p:ext uri="{BB962C8B-B14F-4D97-AF65-F5344CB8AC3E}">
        <p14:creationId xmlns:p14="http://schemas.microsoft.com/office/powerpoint/2010/main" xmlns="" val="221113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Materials: Training Guide page 2. </a:t>
            </a:r>
          </a:p>
          <a:p>
            <a:endParaRPr lang="en-US" b="0" dirty="0"/>
          </a:p>
          <a:p>
            <a:r>
              <a:rPr lang="en-US" b="0" dirty="0"/>
              <a:t>Using their</a:t>
            </a:r>
            <a:r>
              <a:rPr lang="en-US" b="0" baseline="0" dirty="0"/>
              <a:t> three-minute speeches, the teachers will find a partner from another table and stand together as partner pairs. Select a strategy for pairing them together, e.g., “find someone from another table who is wearing the same color of clothing as you… or fine someone from another table that you don’t normally work closely with…” </a:t>
            </a:r>
          </a:p>
          <a:p>
            <a:endParaRPr lang="en-US" b="0" baseline="0" dirty="0"/>
          </a:p>
          <a:p>
            <a:r>
              <a:rPr lang="en-US" b="0" baseline="0" dirty="0"/>
              <a:t>8 minutes: Both partners will each share their speech. Allow 4 minutes for each person to share (8 minutes total).  Remind them that they should discuss “why” they selected to write what they did. What does their “voice” convey? </a:t>
            </a:r>
          </a:p>
          <a:p>
            <a:endParaRPr lang="en-US" b="0" baseline="0" dirty="0"/>
          </a:p>
          <a:p>
            <a:endParaRPr lang="en-US" baseline="0" dirty="0"/>
          </a:p>
        </p:txBody>
      </p:sp>
      <p:sp>
        <p:nvSpPr>
          <p:cNvPr id="4" name="Slide Number Placeholder 3"/>
          <p:cNvSpPr>
            <a:spLocks noGrp="1"/>
          </p:cNvSpPr>
          <p:nvPr>
            <p:ph type="sldNum" sz="quarter" idx="10"/>
          </p:nvPr>
        </p:nvSpPr>
        <p:spPr/>
        <p:txBody>
          <a:bodyPr/>
          <a:lstStyle/>
          <a:p>
            <a:fld id="{DBB3F25F-F38E-4456-B935-0106B4B22EA6}" type="slidenum">
              <a:rPr lang="en-US" smtClean="0"/>
              <a:pPr/>
              <a:t>3</a:t>
            </a:fld>
            <a:endParaRPr lang="en-US"/>
          </a:p>
        </p:txBody>
      </p:sp>
    </p:spTree>
    <p:extLst>
      <p:ext uri="{BB962C8B-B14F-4D97-AF65-F5344CB8AC3E}">
        <p14:creationId xmlns:p14="http://schemas.microsoft.com/office/powerpoint/2010/main" xmlns="" val="387136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2 minutes: Debrief key points with the whole group by asking, “What were the key points that surfaced from your speeches?”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Listen to responses.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second round of the large group debrief includes (click twice on the slide):  “Why is it important for us to continuously improve our practices?” </a:t>
            </a:r>
            <a:endParaRPr lang="en-US" dirty="0"/>
          </a:p>
          <a:p>
            <a:endParaRPr lang="en-US" dirty="0"/>
          </a:p>
        </p:txBody>
      </p:sp>
      <p:sp>
        <p:nvSpPr>
          <p:cNvPr id="4" name="Slide Number Placeholder 3"/>
          <p:cNvSpPr>
            <a:spLocks noGrp="1"/>
          </p:cNvSpPr>
          <p:nvPr>
            <p:ph type="sldNum" sz="quarter" idx="10"/>
          </p:nvPr>
        </p:nvSpPr>
        <p:spPr/>
        <p:txBody>
          <a:bodyPr/>
          <a:lstStyle/>
          <a:p>
            <a:fld id="{4D6B8C16-8AC3-4D1C-86EE-7400CB4D4B49}" type="slidenum">
              <a:rPr lang="en-US" altLang="en-US" smtClean="0"/>
              <a:pPr/>
              <a:t>4</a:t>
            </a:fld>
            <a:endParaRPr lang="en-US" altLang="en-US"/>
          </a:p>
        </p:txBody>
      </p:sp>
    </p:spTree>
    <p:extLst>
      <p:ext uri="{BB962C8B-B14F-4D97-AF65-F5344CB8AC3E}">
        <p14:creationId xmlns:p14="http://schemas.microsoft.com/office/powerpoint/2010/main" xmlns="" val="312220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pPr>
                <a:defRPr/>
              </a:pPr>
              <a:t>5</a:t>
            </a:fld>
            <a:endParaRPr lang="en-US" dirty="0"/>
          </a:p>
        </p:txBody>
      </p:sp>
      <p:sp>
        <p:nvSpPr>
          <p:cNvPr id="144387" name="Rectangle 2"/>
          <p:cNvSpPr>
            <a:spLocks noGrp="1" noRot="1" noChangeAspect="1" noChangeArrowheads="1" noTextEdit="1"/>
          </p:cNvSpPr>
          <p:nvPr>
            <p:ph type="sldImg"/>
          </p:nvPr>
        </p:nvSpPr>
        <p:spPr>
          <a:xfrm>
            <a:off x="1181100" y="698500"/>
            <a:ext cx="4648200" cy="3486150"/>
          </a:xfrm>
          <a:ln/>
        </p:spPr>
      </p:sp>
      <p:sp>
        <p:nvSpPr>
          <p:cNvPr id="144388" name="Rectangle 3"/>
          <p:cNvSpPr>
            <a:spLocks noGrp="1" noChangeArrowheads="1"/>
          </p:cNvSpPr>
          <p:nvPr>
            <p:ph type="body" idx="1"/>
          </p:nvPr>
        </p:nvSpPr>
        <p:spPr>
          <a:noFill/>
          <a:ln/>
        </p:spPr>
        <p:txBody>
          <a:bodyPr>
            <a:normAutofit/>
          </a:bodyPr>
          <a:lstStyle/>
          <a:p>
            <a:pPr defTabSz="931567">
              <a:defRPr/>
            </a:pPr>
            <a:r>
              <a:rPr lang="en-US" i="1" dirty="0">
                <a:latin typeface="Arial" charset="0"/>
              </a:rPr>
              <a:t>Emphasize the fact that all  teachers will be supported to gain a clear understanding of the rubric in its revised form and how it applies to their roles and responsibilities with teaching and learning.  </a:t>
            </a:r>
          </a:p>
          <a:p>
            <a:pPr defTabSz="931567">
              <a:defRPr/>
            </a:pPr>
            <a:endParaRPr lang="en-US" b="1" i="1" dirty="0">
              <a:latin typeface="Arial" charset="0"/>
            </a:endParaRPr>
          </a:p>
          <a:p>
            <a:pPr defTabSz="931567">
              <a:defRPr/>
            </a:pPr>
            <a:r>
              <a:rPr lang="en-US" b="0" i="1" dirty="0">
                <a:latin typeface="Arial" charset="0"/>
              </a:rPr>
              <a:t>(Each objective appears</a:t>
            </a:r>
            <a:r>
              <a:rPr lang="en-US" b="0" i="1" baseline="0" dirty="0">
                <a:latin typeface="Arial" charset="0"/>
              </a:rPr>
              <a:t> with a separate click for each bullet.) </a:t>
            </a:r>
            <a:endParaRPr lang="en-US" b="0" dirty="0"/>
          </a:p>
          <a:p>
            <a:pPr eaLnBrk="1" hangingPunct="1"/>
            <a:endParaRPr lang="en-US" b="1" dirty="0"/>
          </a:p>
          <a:p>
            <a:pPr eaLnBrk="1" hangingPunct="1"/>
            <a:r>
              <a:rPr lang="en-US" b="1" dirty="0"/>
              <a:t>“The objectives for today are that each of you will…. </a:t>
            </a:r>
          </a:p>
          <a:p>
            <a:pPr marL="457200" indent="-457200" eaLnBrk="1" fontAlgn="auto" hangingPunct="1">
              <a:buSzPct val="100000"/>
              <a:buFont typeface="Arial"/>
              <a:buChar char="•"/>
              <a:defRPr/>
            </a:pPr>
            <a:r>
              <a:rPr lang="en-US" sz="1200" dirty="0">
                <a:effectLst/>
              </a:rPr>
              <a:t>Reflect and deepen your understanding with the T-TESS process as an ongoing means of continuous improvement. Each year we can anticipate that we will refine and improve our work in this area.</a:t>
            </a:r>
            <a:r>
              <a:rPr lang="en-US" sz="1200" baseline="0" dirty="0">
                <a:effectLst/>
              </a:rPr>
              <a:t> </a:t>
            </a:r>
            <a:r>
              <a:rPr lang="en-US" sz="1200" dirty="0">
                <a:effectLst/>
              </a:rPr>
              <a:t> </a:t>
            </a:r>
          </a:p>
          <a:p>
            <a:pPr marL="457200" indent="-457200" eaLnBrk="1" fontAlgn="auto" hangingPunct="1">
              <a:buSzPct val="100000"/>
              <a:buFont typeface="Arial"/>
              <a:buChar char="•"/>
              <a:defRPr/>
            </a:pPr>
            <a:r>
              <a:rPr lang="en-US" sz="1200" dirty="0">
                <a:effectLst/>
              </a:rPr>
              <a:t>Reflect on T-TESS implementation and the impact on self, teachers, students, and the campus to assess how effective</a:t>
            </a:r>
            <a:r>
              <a:rPr lang="en-US" sz="1200" baseline="0" dirty="0">
                <a:effectLst/>
              </a:rPr>
              <a:t> the implementation was and the impact on both teacher and student performance. … And </a:t>
            </a:r>
            <a:r>
              <a:rPr lang="en-US" sz="1200" dirty="0">
                <a:effectLst/>
              </a:rPr>
              <a:t> </a:t>
            </a:r>
          </a:p>
          <a:p>
            <a:pPr marL="457200" indent="-457200" eaLnBrk="1" fontAlgn="auto" hangingPunct="1">
              <a:buSzPct val="100000"/>
              <a:buFont typeface="Arial"/>
              <a:buChar char="•"/>
              <a:defRPr/>
            </a:pPr>
            <a:r>
              <a:rPr lang="en-US" sz="1200" dirty="0"/>
              <a:t>Identify next steps for growth and development  at both</a:t>
            </a:r>
            <a:r>
              <a:rPr lang="en-US" sz="1200" baseline="0" dirty="0"/>
              <a:t> the individual or “self” and campus levels.</a:t>
            </a:r>
            <a:endParaRPr lang="en-US" sz="1200" dirty="0">
              <a:effectLst/>
            </a:endParaRPr>
          </a:p>
          <a:p>
            <a:pPr marL="0" indent="0">
              <a:buFontTx/>
              <a:buNone/>
            </a:pPr>
            <a:endParaRPr lang="en-US" b="1" dirty="0"/>
          </a:p>
        </p:txBody>
      </p:sp>
    </p:spTree>
    <p:extLst>
      <p:ext uri="{BB962C8B-B14F-4D97-AF65-F5344CB8AC3E}">
        <p14:creationId xmlns:p14="http://schemas.microsoft.com/office/powerpoint/2010/main" xmlns="" val="185193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fontScale="92500"/>
          </a:bodyPr>
          <a:lstStyle/>
          <a:p>
            <a:r>
              <a:rPr lang="en-US" b="0" baseline="0" dirty="0"/>
              <a:t>Materials: Sticky notes, charts, and markers. Training Guide page 2. </a:t>
            </a:r>
          </a:p>
          <a:p>
            <a:endParaRPr lang="en-US" b="0" baseline="0" dirty="0"/>
          </a:p>
          <a:p>
            <a:r>
              <a:rPr lang="en-US" b="0" baseline="0" dirty="0"/>
              <a:t>Provide teachers with two sticky notes to place on their graphic on page 2, as noted on the graphic.</a:t>
            </a:r>
          </a:p>
          <a:p>
            <a:endParaRPr lang="en-US" b="0" baseline="0" dirty="0"/>
          </a:p>
          <a:p>
            <a:r>
              <a:rPr lang="en-US" b="0" baseline="0" dirty="0"/>
              <a:t>(click) Point out that they see the “</a:t>
            </a:r>
            <a:r>
              <a:rPr lang="en-US" b="0" baseline="0" dirty="0">
                <a:sym typeface="Wingdings 2"/>
              </a:rPr>
              <a:t></a:t>
            </a:r>
            <a:r>
              <a:rPr lang="en-US" b="0" baseline="0" dirty="0"/>
              <a:t>” symbol on the left side, and a “</a:t>
            </a:r>
            <a:r>
              <a:rPr lang="en-US" b="0" baseline="0" dirty="0">
                <a:sym typeface="Wingdings 3"/>
              </a:rPr>
              <a:t></a:t>
            </a:r>
            <a:r>
              <a:rPr lang="en-US" b="0" baseline="0" dirty="0"/>
              <a:t>” symbol on the right,  as noted on the slide. </a:t>
            </a:r>
          </a:p>
          <a:p>
            <a:r>
              <a:rPr lang="en-US" b="0" baseline="0" dirty="0"/>
              <a:t>(click) Teachers respond to the first question on the “</a:t>
            </a:r>
            <a:r>
              <a:rPr lang="en-US" b="0" baseline="0" dirty="0">
                <a:sym typeface="Wingdings 2"/>
              </a:rPr>
              <a:t></a:t>
            </a:r>
            <a:r>
              <a:rPr lang="en-US" b="0" baseline="0" dirty="0"/>
              <a:t>” sticky note. (90 seconds or so)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(click) Teachers respond to the second question on the “</a:t>
            </a:r>
            <a:r>
              <a:rPr lang="en-US" b="0" baseline="0" dirty="0">
                <a:sym typeface="Wingdings 3"/>
              </a:rPr>
              <a:t></a:t>
            </a:r>
            <a:r>
              <a:rPr lang="en-US" b="0" baseline="0" dirty="0"/>
              <a:t>” sticky note. (90 seconds or so)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r>
              <a:rPr lang="en-US" b="0" baseline="0" dirty="0"/>
              <a:t>Remind them that the purpose of this activity is to think about ways to celebrate and strengthen T-TESS and its impact on teacher and student performance. </a:t>
            </a:r>
          </a:p>
          <a:p>
            <a:endParaRPr lang="en-US" b="0" baseline="0" dirty="0"/>
          </a:p>
          <a:p>
            <a:r>
              <a:rPr lang="en-US" b="0" baseline="0" dirty="0"/>
              <a:t>Allow about 3 minutes for them to respond to both prompts. </a:t>
            </a:r>
          </a:p>
          <a:p>
            <a:endParaRPr lang="en-US" b="0" baseline="0" dirty="0"/>
          </a:p>
          <a:p>
            <a:r>
              <a:rPr lang="en-US" b="0" baseline="0" dirty="0"/>
              <a:t>Label one chart with “</a:t>
            </a:r>
            <a:r>
              <a:rPr lang="en-US" b="0" baseline="0" dirty="0">
                <a:sym typeface="Wingdings 2"/>
              </a:rPr>
              <a:t></a:t>
            </a:r>
            <a:r>
              <a:rPr lang="en-US" b="0" baseline="0" dirty="0"/>
              <a:t>” and the other with the “</a:t>
            </a:r>
            <a:r>
              <a:rPr lang="en-US" b="0" baseline="0" dirty="0">
                <a:sym typeface="Wingdings 3"/>
              </a:rPr>
              <a:t>” at the top. </a:t>
            </a:r>
            <a:r>
              <a:rPr lang="en-US" b="0" baseline="0" dirty="0"/>
              <a:t>Debrief by writing the responses and asking teachers to clarify their comments, as needed. </a:t>
            </a:r>
          </a:p>
          <a:p>
            <a:endParaRPr lang="en-US" b="0" baseline="0" dirty="0"/>
          </a:p>
          <a:p>
            <a:r>
              <a:rPr lang="en-US" b="0" baseline="0" dirty="0"/>
              <a:t>Talk about how to continue strengthening the plusses, and possible next steps for the deltas. </a:t>
            </a:r>
          </a:p>
          <a:p>
            <a:endParaRPr lang="en-US" b="0" baseline="0" dirty="0"/>
          </a:p>
          <a:p>
            <a:endParaRPr lang="en-US" b="0" baseline="0" dirty="0"/>
          </a:p>
          <a:p>
            <a:endParaRPr lang="en-US" b="0" baseline="0" dirty="0"/>
          </a:p>
          <a:p>
            <a:endParaRPr lang="en-US" b="1" baseline="0"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6</a:t>
            </a:fld>
            <a:endParaRPr lang="en-US" dirty="0"/>
          </a:p>
        </p:txBody>
      </p:sp>
    </p:spTree>
    <p:extLst>
      <p:ext uri="{BB962C8B-B14F-4D97-AF65-F5344CB8AC3E}">
        <p14:creationId xmlns:p14="http://schemas.microsoft.com/office/powerpoint/2010/main" xmlns="" val="219604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“Let’s talk briefly about the</a:t>
            </a:r>
            <a:r>
              <a:rPr lang="en-US" b="1" baseline="0" dirty="0"/>
              <a:t> target for conducting T-TESS evaluations.”--- </a:t>
            </a:r>
            <a:r>
              <a:rPr lang="en-US" b="0" baseline="0" dirty="0"/>
              <a:t>The slide walks the trainer through the talking points.</a:t>
            </a:r>
            <a:r>
              <a:rPr lang="en-US" b="1" baseline="0" dirty="0"/>
              <a:t> </a:t>
            </a:r>
          </a:p>
          <a:p>
            <a:endParaRPr lang="en-US" baseline="0" dirty="0"/>
          </a:p>
          <a:p>
            <a:r>
              <a:rPr lang="en-US" baseline="0" dirty="0"/>
              <a:t>Trainer notes: </a:t>
            </a:r>
          </a:p>
          <a:p>
            <a:r>
              <a:rPr lang="en-US" baseline="0" dirty="0"/>
              <a:t>(click) Learner Outcomes: </a:t>
            </a:r>
            <a:r>
              <a:rPr lang="en-US" b="1" baseline="0" dirty="0"/>
              <a:t>“When we talk about Learner Outcomes, we are referring to the TEKS or other standards (Pre-K Guidelines, ELPS, TA TEKS, etc.) As the appraiser in the classroom, I’m listening for the ‘Learner Outcomes’ or lesson objectives as the anchor for the appraisal. What are the outcomes? How are they communicated to students? What evidence is there to support that students understood the outcomes? These outcomes drive the entire evaluation.” </a:t>
            </a:r>
          </a:p>
          <a:p>
            <a:endParaRPr lang="en-US" baseline="0" dirty="0"/>
          </a:p>
          <a:p>
            <a:r>
              <a:rPr lang="en-US" baseline="0" dirty="0"/>
              <a:t>(click) Teacher Behaviors: </a:t>
            </a:r>
            <a:r>
              <a:rPr lang="en-US" b="1" baseline="0" dirty="0"/>
              <a:t>“Next, I’m collecting evidence regarding the teacher behaviors and how they are aligned to the learner outcomes. What is the teacher saying and doing that aligns with and supports the learning objectives? For example, how is the lesson structured and paced to facilitate student mastery towards the learner outcomes? How do questions, technology, etc., align with the learner outcomes?” </a:t>
            </a:r>
          </a:p>
          <a:p>
            <a:endParaRPr lang="en-US" b="1" baseline="0" dirty="0"/>
          </a:p>
          <a:p>
            <a:r>
              <a:rPr lang="en-US" b="0" baseline="0" dirty="0"/>
              <a:t>(click) Student Behaviors: </a:t>
            </a:r>
            <a:r>
              <a:rPr lang="en-US" b="1" baseline="0" dirty="0"/>
              <a:t>“I’m also collecting evidence regarding what students say and do throughout the lesson using the learner outcomes as a filter for how students are ‘behaving’ and responding to instruction.”</a:t>
            </a:r>
          </a:p>
          <a:p>
            <a:endParaRPr lang="en-US" b="1" baseline="0" dirty="0"/>
          </a:p>
          <a:p>
            <a:r>
              <a:rPr lang="en-US" b="0" baseline="0" dirty="0"/>
              <a:t>(click) “</a:t>
            </a:r>
            <a:r>
              <a:rPr lang="en-US" b="1" baseline="0" dirty="0"/>
              <a:t>There is a direct cause and effect relationship between what the teacher says and does and what the students say and do. Again, all linked to the learner outcomes. The next slide extends this learning.” </a:t>
            </a:r>
          </a:p>
          <a:p>
            <a:endParaRPr lang="en-US" b="1" baseline="0" dirty="0"/>
          </a:p>
          <a:p>
            <a:r>
              <a:rPr lang="en-US" b="1" baseline="0" dirty="0"/>
              <a:t>(click) “Throughout the lesson, the appraiser is collecting evidence to show how students are moving towards mastery of the established learner outcomes. This means that the appraiser in tune with other aspects of the lesson, including where the class is with the unit of study – just beginning the unit, middle of unit, end of unit….”</a:t>
            </a:r>
          </a:p>
          <a:p>
            <a:endParaRPr lang="en-US" b="0" baseline="0" dirty="0"/>
          </a:p>
          <a:p>
            <a:r>
              <a:rPr lang="en-US" b="0" baseline="0" dirty="0"/>
              <a:t>Point to the center where B,M,E are noted: “</a:t>
            </a:r>
            <a:r>
              <a:rPr lang="en-US" b="1" baseline="0" dirty="0"/>
              <a:t>All this evidence is captured at the beginning, middle and end of the lesson; thus observing the entire lesson is key.”</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7</a:t>
            </a:fld>
            <a:endParaRPr lang="en-US"/>
          </a:p>
        </p:txBody>
      </p:sp>
    </p:spTree>
    <p:extLst>
      <p:ext uri="{BB962C8B-B14F-4D97-AF65-F5344CB8AC3E}">
        <p14:creationId xmlns:p14="http://schemas.microsoft.com/office/powerpoint/2010/main" xmlns="" val="144883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r>
              <a:rPr lang="en-US" b="1" baseline="0" dirty="0"/>
              <a:t>“The T-TESS Triangle represents the focus of lesson observations and appraisals. Each observation is anchored in the lesson outcomes, … what do we expect students to know and be able to do as a results of this lesson? That said, … </a:t>
            </a:r>
          </a:p>
          <a:p>
            <a:endParaRPr lang="en-US" b="1" baseline="0" dirty="0"/>
          </a:p>
          <a:p>
            <a:endParaRPr lang="en-US" b="1" baseline="0" dirty="0"/>
          </a:p>
          <a:p>
            <a:r>
              <a:rPr lang="en-US" b="1" baseline="0" dirty="0"/>
              <a:t>(Click… Click….)</a:t>
            </a:r>
          </a:p>
          <a:p>
            <a:r>
              <a:rPr lang="en-US" b="1" baseline="0" dirty="0"/>
              <a:t>“Why is the T-TESS Triangle the focus for observations and appraisals?” </a:t>
            </a:r>
            <a:r>
              <a:rPr lang="en-US" b="0" baseline="0" dirty="0"/>
              <a:t>(Allow one (1) minute to process individually, then debrief with the large group.)</a:t>
            </a:r>
            <a:endParaRPr lang="en-US" b="1" baseline="0" dirty="0"/>
          </a:p>
          <a:p>
            <a:endParaRPr lang="en-US" b="1" baseline="0" dirty="0"/>
          </a:p>
          <a:p>
            <a:r>
              <a:rPr lang="en-US" b="1" baseline="0" dirty="0"/>
              <a:t>(Click) </a:t>
            </a:r>
          </a:p>
          <a:p>
            <a:r>
              <a:rPr lang="en-US" b="1" baseline="0" dirty="0"/>
              <a:t>“What does this mean for you, the teachers?” </a:t>
            </a:r>
            <a:r>
              <a:rPr lang="en-US" b="0" baseline="0" dirty="0"/>
              <a:t>(Allow 4 minutes to debrief with the large group.) </a:t>
            </a:r>
            <a:endParaRPr lang="en-US" b="1" baseline="0"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8</a:t>
            </a:fld>
            <a:endParaRPr lang="en-US" dirty="0"/>
          </a:p>
        </p:txBody>
      </p:sp>
    </p:spTree>
    <p:extLst>
      <p:ext uri="{BB962C8B-B14F-4D97-AF65-F5344CB8AC3E}">
        <p14:creationId xmlns:p14="http://schemas.microsoft.com/office/powerpoint/2010/main" xmlns="" val="2196043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r>
              <a:rPr lang="en-US" b="0" dirty="0"/>
              <a:t>Materials: Training</a:t>
            </a:r>
            <a:r>
              <a:rPr lang="en-US" b="0" baseline="0" dirty="0"/>
              <a:t> Guide, pages 3-5</a:t>
            </a:r>
          </a:p>
          <a:p>
            <a:endParaRPr lang="en-US" b="1" baseline="0" dirty="0"/>
          </a:p>
          <a:p>
            <a:r>
              <a:rPr lang="en-US" b="0" u="sng" baseline="0" dirty="0"/>
              <a:t>Note: Complete the following BEFORE clicking on the slide. The trainer should be familiar with the content on Training Guide pages 3-5. </a:t>
            </a:r>
          </a:p>
          <a:p>
            <a:endParaRPr lang="en-US" b="1" baseline="0" dirty="0"/>
          </a:p>
          <a:p>
            <a:r>
              <a:rPr lang="en-US" b="1" baseline="0" dirty="0"/>
              <a:t>“As discussed in the last two slides, this graphic represents the essence of lesson observations. Let’s read about how the T-TESS Triangle is represented in an expanded view of the instructional cycle. </a:t>
            </a:r>
          </a:p>
          <a:p>
            <a:endParaRPr lang="en-US" b="1" baseline="0" dirty="0"/>
          </a:p>
          <a:p>
            <a:r>
              <a:rPr lang="en-US" b="0" baseline="0" dirty="0"/>
              <a:t>Process slide by having participants read through the information on pages 3-5 in their training guide, and discuss their key learnings with their table group. </a:t>
            </a:r>
          </a:p>
          <a:p>
            <a:endParaRPr lang="en-US" baseline="0" dirty="0"/>
          </a:p>
          <a:p>
            <a:pPr defTabSz="881390" eaLnBrk="1" fontAlgn="auto" hangingPunct="1">
              <a:spcBef>
                <a:spcPts val="0"/>
              </a:spcBef>
              <a:spcAft>
                <a:spcPts val="0"/>
              </a:spcAft>
              <a:defRPr/>
            </a:pPr>
            <a:r>
              <a:rPr lang="en-US" baseline="0" dirty="0"/>
              <a:t>Click on the slide (five times) to show the summary of what was read. Explain each of the triangles and how they correlate to the instructional planning and delivery cycle discussed on pages 3-5 of their guide. </a:t>
            </a:r>
          </a:p>
          <a:p>
            <a:endParaRPr lang="en-US" baseline="0"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9</a:t>
            </a:fld>
            <a:endParaRPr lang="en-US" dirty="0"/>
          </a:p>
        </p:txBody>
      </p:sp>
    </p:spTree>
    <p:extLst>
      <p:ext uri="{BB962C8B-B14F-4D97-AF65-F5344CB8AC3E}">
        <p14:creationId xmlns:p14="http://schemas.microsoft.com/office/powerpoint/2010/main" xmlns="" val="219604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TESS- No Header">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0" y="6477000"/>
            <a:ext cx="4667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D9A45C-59FF-4B6C-A85A-C23CC8C63CEC}" type="slidenum">
              <a:rPr lang="en-US" altLang="en-US"/>
              <a:pPr eaLnBrk="1" hangingPunct="1"/>
              <a:t>‹#›</a:t>
            </a:fld>
            <a:endParaRPr lang="en-US" altLang="en-US"/>
          </a:p>
        </p:txBody>
      </p:sp>
      <p:sp>
        <p:nvSpPr>
          <p:cNvPr id="4" name="Text Placeholder 3"/>
          <p:cNvSpPr>
            <a:spLocks noGrp="1"/>
          </p:cNvSpPr>
          <p:nvPr>
            <p:ph type="body" sz="quarter" idx="10"/>
          </p:nvPr>
        </p:nvSpPr>
        <p:spPr>
          <a:xfrm>
            <a:off x="457200" y="1371600"/>
            <a:ext cx="8229600" cy="4161367"/>
          </a:xfrm>
          <a:prstGeom prst="rect">
            <a:avLst/>
          </a:prstGeom>
        </p:spPr>
        <p:txBody>
          <a:bodyPr vert="horz"/>
          <a:lstStyle>
            <a:lvl1pPr>
              <a:spcBef>
                <a:spcPts val="1200"/>
              </a:spcBef>
              <a:defRPr sz="2000"/>
            </a:lvl1pPr>
            <a:lvl2pPr marL="514350" indent="-284163">
              <a:spcBef>
                <a:spcPts val="1200"/>
              </a:spcBef>
              <a:buFont typeface="Arial"/>
              <a:buChar char="•"/>
              <a:defRPr sz="2000"/>
            </a:lvl2pPr>
            <a:lvl3pPr marL="914400" indent="-227013">
              <a:spcBef>
                <a:spcPts val="1200"/>
              </a:spcBef>
              <a:buFont typeface="Lucida Grande"/>
              <a:buChar char="-"/>
              <a:defRPr sz="2000"/>
            </a:lvl3pPr>
            <a:lvl4pPr marL="1371600" indent="-227013">
              <a:spcBef>
                <a:spcPts val="1200"/>
              </a:spcBef>
              <a:buFont typeface="Arial"/>
              <a:buChar char="–"/>
              <a:defRPr sz="2000"/>
            </a:lvl4pPr>
            <a:lvl5pPr marL="1487488" indent="-230188">
              <a:spcBef>
                <a:spcPts val="1200"/>
              </a:spcBef>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xmlns="" val="178997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2A9A-51ED-4C4D-A9AC-D0BAB864AF04}"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22C62-95C3-4069-B733-ACE00A3B96DC}" type="slidenum">
              <a:rPr lang="en-US" smtClean="0"/>
              <a:pPr/>
              <a:t>‹#›</a:t>
            </a:fld>
            <a:endParaRPr lang="en-US"/>
          </a:p>
        </p:txBody>
      </p:sp>
    </p:spTree>
    <p:extLst>
      <p:ext uri="{BB962C8B-B14F-4D97-AF65-F5344CB8AC3E}">
        <p14:creationId xmlns:p14="http://schemas.microsoft.com/office/powerpoint/2010/main" xmlns="" val="4874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6E2A9A-51ED-4C4D-A9AC-D0BAB864AF04}"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22C62-95C3-4069-B733-ACE00A3B96DC}" type="slidenum">
              <a:rPr lang="en-US" smtClean="0"/>
              <a:pPr/>
              <a:t>‹#›</a:t>
            </a:fld>
            <a:endParaRPr lang="en-US"/>
          </a:p>
        </p:txBody>
      </p:sp>
    </p:spTree>
    <p:extLst>
      <p:ext uri="{BB962C8B-B14F-4D97-AF65-F5344CB8AC3E}">
        <p14:creationId xmlns:p14="http://schemas.microsoft.com/office/powerpoint/2010/main" xmlns="" val="292332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6E2A9A-51ED-4C4D-A9AC-D0BAB864AF04}" type="datetimeFigureOut">
              <a:rPr lang="en-US" smtClean="0"/>
              <a:pPr/>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22C62-95C3-4069-B733-ACE00A3B96DC}" type="slidenum">
              <a:rPr lang="en-US" smtClean="0"/>
              <a:pPr/>
              <a:t>‹#›</a:t>
            </a:fld>
            <a:endParaRPr lang="en-US"/>
          </a:p>
        </p:txBody>
      </p:sp>
    </p:spTree>
    <p:extLst>
      <p:ext uri="{BB962C8B-B14F-4D97-AF65-F5344CB8AC3E}">
        <p14:creationId xmlns:p14="http://schemas.microsoft.com/office/powerpoint/2010/main" xmlns="" val="1731725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6E2A9A-51ED-4C4D-A9AC-D0BAB864AF04}" type="datetimeFigureOut">
              <a:rPr lang="en-US" smtClean="0"/>
              <a:pPr/>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22C62-95C3-4069-B733-ACE00A3B96DC}" type="slidenum">
              <a:rPr lang="en-US" smtClean="0"/>
              <a:pPr/>
              <a:t>‹#›</a:t>
            </a:fld>
            <a:endParaRPr lang="en-US"/>
          </a:p>
        </p:txBody>
      </p:sp>
    </p:spTree>
    <p:extLst>
      <p:ext uri="{BB962C8B-B14F-4D97-AF65-F5344CB8AC3E}">
        <p14:creationId xmlns:p14="http://schemas.microsoft.com/office/powerpoint/2010/main" xmlns="" val="3416941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E2A9A-51ED-4C4D-A9AC-D0BAB864AF04}" type="datetimeFigureOut">
              <a:rPr lang="en-US" smtClean="0"/>
              <a:pPr/>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22C62-95C3-4069-B733-ACE00A3B96DC}" type="slidenum">
              <a:rPr lang="en-US" smtClean="0"/>
              <a:pPr/>
              <a:t>‹#›</a:t>
            </a:fld>
            <a:endParaRPr lang="en-US"/>
          </a:p>
        </p:txBody>
      </p:sp>
    </p:spTree>
    <p:extLst>
      <p:ext uri="{BB962C8B-B14F-4D97-AF65-F5344CB8AC3E}">
        <p14:creationId xmlns:p14="http://schemas.microsoft.com/office/powerpoint/2010/main" xmlns="" val="3349382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6E2A9A-51ED-4C4D-A9AC-D0BAB864AF04}"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22C62-95C3-4069-B733-ACE00A3B96DC}" type="slidenum">
              <a:rPr lang="en-US" smtClean="0"/>
              <a:pPr/>
              <a:t>‹#›</a:t>
            </a:fld>
            <a:endParaRPr lang="en-US"/>
          </a:p>
        </p:txBody>
      </p:sp>
    </p:spTree>
    <p:extLst>
      <p:ext uri="{BB962C8B-B14F-4D97-AF65-F5344CB8AC3E}">
        <p14:creationId xmlns:p14="http://schemas.microsoft.com/office/powerpoint/2010/main" xmlns="" val="1140480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6E2A9A-51ED-4C4D-A9AC-D0BAB864AF04}"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22C62-95C3-4069-B733-ACE00A3B96DC}" type="slidenum">
              <a:rPr lang="en-US" smtClean="0"/>
              <a:pPr/>
              <a:t>‹#›</a:t>
            </a:fld>
            <a:endParaRPr lang="en-US"/>
          </a:p>
        </p:txBody>
      </p:sp>
    </p:spTree>
    <p:extLst>
      <p:ext uri="{BB962C8B-B14F-4D97-AF65-F5344CB8AC3E}">
        <p14:creationId xmlns:p14="http://schemas.microsoft.com/office/powerpoint/2010/main" xmlns="" val="1686075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E2A9A-51ED-4C4D-A9AC-D0BAB864AF04}"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22C62-95C3-4069-B733-ACE00A3B96DC}" type="slidenum">
              <a:rPr lang="en-US" smtClean="0"/>
              <a:pPr/>
              <a:t>‹#›</a:t>
            </a:fld>
            <a:endParaRPr lang="en-US"/>
          </a:p>
        </p:txBody>
      </p:sp>
    </p:spTree>
    <p:extLst>
      <p:ext uri="{BB962C8B-B14F-4D97-AF65-F5344CB8AC3E}">
        <p14:creationId xmlns:p14="http://schemas.microsoft.com/office/powerpoint/2010/main" xmlns="" val="89137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E2A9A-51ED-4C4D-A9AC-D0BAB864AF04}"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22C62-95C3-4069-B733-ACE00A3B96DC}" type="slidenum">
              <a:rPr lang="en-US" smtClean="0"/>
              <a:pPr/>
              <a:t>‹#›</a:t>
            </a:fld>
            <a:endParaRPr lang="en-US"/>
          </a:p>
        </p:txBody>
      </p:sp>
    </p:spTree>
    <p:extLst>
      <p:ext uri="{BB962C8B-B14F-4D97-AF65-F5344CB8AC3E}">
        <p14:creationId xmlns:p14="http://schemas.microsoft.com/office/powerpoint/2010/main" xmlns="" val="30979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TESS- Media">
    <p:spTree>
      <p:nvGrpSpPr>
        <p:cNvPr id="1" name=""/>
        <p:cNvGrpSpPr/>
        <p:nvPr/>
      </p:nvGrpSpPr>
      <p:grpSpPr>
        <a:xfrm>
          <a:off x="0" y="0"/>
          <a:ext cx="0" cy="0"/>
          <a:chOff x="0" y="0"/>
          <a:chExt cx="0" cy="0"/>
        </a:xfrm>
      </p:grpSpPr>
      <p:sp>
        <p:nvSpPr>
          <p:cNvPr id="4" name="Rectangle 5"/>
          <p:cNvSpPr>
            <a:spLocks noChangeArrowheads="1"/>
          </p:cNvSpPr>
          <p:nvPr/>
        </p:nvSpPr>
        <p:spPr bwMode="auto">
          <a:xfrm>
            <a:off x="8305800" y="6477000"/>
            <a:ext cx="4667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A7BD6A-4D5D-4BB8-845F-85E9DD5876AC}" type="slidenum">
              <a:rPr lang="en-US" altLang="en-US"/>
              <a:pPr eaLnBrk="1" hangingPunct="1"/>
              <a:t>‹#›</a:t>
            </a:fld>
            <a:endParaRPr lang="en-US" altLang="en-US"/>
          </a:p>
        </p:txBody>
      </p:sp>
      <p:sp>
        <p:nvSpPr>
          <p:cNvPr id="3" name="Media Placeholder 2"/>
          <p:cNvSpPr>
            <a:spLocks noGrp="1"/>
          </p:cNvSpPr>
          <p:nvPr>
            <p:ph type="media" sz="quarter" idx="11"/>
          </p:nvPr>
        </p:nvSpPr>
        <p:spPr>
          <a:xfrm>
            <a:off x="381000" y="1219200"/>
            <a:ext cx="8305800" cy="4419600"/>
          </a:xfrm>
          <a:prstGeom prst="rect">
            <a:avLst/>
          </a:prstGeom>
        </p:spPr>
        <p:txBody>
          <a:bodyPr/>
          <a:lstStyle/>
          <a:p>
            <a:pPr lvl="0"/>
            <a:r>
              <a:rPr lang="en-US" noProof="0"/>
              <a:t>Click icon to add media</a:t>
            </a:r>
          </a:p>
        </p:txBody>
      </p:sp>
    </p:spTree>
    <p:extLst>
      <p:ext uri="{BB962C8B-B14F-4D97-AF65-F5344CB8AC3E}">
        <p14:creationId xmlns:p14="http://schemas.microsoft.com/office/powerpoint/2010/main" xmlns="" val="251198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TESS- Chart">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0" y="6477000"/>
            <a:ext cx="4667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34E4BF6-9251-42F0-AD7E-E4080931D9EE}" type="slidenum">
              <a:rPr lang="en-US" altLang="en-US"/>
              <a:pPr eaLnBrk="1" hangingPunct="1"/>
              <a:t>‹#›</a:t>
            </a:fld>
            <a:endParaRPr lang="en-US" altLang="en-US"/>
          </a:p>
        </p:txBody>
      </p:sp>
      <p:sp>
        <p:nvSpPr>
          <p:cNvPr id="4" name="Chart Placeholder 3"/>
          <p:cNvSpPr>
            <a:spLocks noGrp="1"/>
          </p:cNvSpPr>
          <p:nvPr>
            <p:ph type="chart" sz="quarter" idx="12"/>
          </p:nvPr>
        </p:nvSpPr>
        <p:spPr>
          <a:xfrm>
            <a:off x="381000" y="1219200"/>
            <a:ext cx="8391594" cy="4419600"/>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xmlns="" val="322394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TESS - Master Content">
    <p:spTree>
      <p:nvGrpSpPr>
        <p:cNvPr id="1" name=""/>
        <p:cNvGrpSpPr/>
        <p:nvPr/>
      </p:nvGrpSpPr>
      <p:grpSpPr>
        <a:xfrm>
          <a:off x="0" y="0"/>
          <a:ext cx="0" cy="0"/>
          <a:chOff x="0" y="0"/>
          <a:chExt cx="0" cy="0"/>
        </a:xfrm>
      </p:grpSpPr>
      <p:sp>
        <p:nvSpPr>
          <p:cNvPr id="4" name="Title Placeholder 12"/>
          <p:cNvSpPr txBox="1">
            <a:spLocks/>
          </p:cNvSpPr>
          <p:nvPr/>
        </p:nvSpPr>
        <p:spPr>
          <a:xfrm>
            <a:off x="152400" y="76200"/>
            <a:ext cx="8915400" cy="1143000"/>
          </a:xfrm>
          <a:prstGeom prst="rect">
            <a:avLst/>
          </a:prstGeom>
          <a:solidFill>
            <a:srgbClr val="2D4E75"/>
          </a:solidFill>
        </p:spPr>
        <p:txBody>
          <a:bodyPr anchor="ctr">
            <a:normAutofit/>
          </a:bodyPr>
          <a:lstStyle>
            <a:lvl1pPr algn="l" defTabSz="456996" rtl="0" eaLnBrk="1" latinLnBrk="0" hangingPunct="1">
              <a:spcBef>
                <a:spcPct val="0"/>
              </a:spcBef>
              <a:buNone/>
              <a:defRPr sz="3500" b="1" kern="1200">
                <a:solidFill>
                  <a:schemeClr val="bg1"/>
                </a:solidFill>
                <a:latin typeface="+mj-lt"/>
                <a:ea typeface="+mj-ea"/>
                <a:cs typeface="+mj-cs"/>
              </a:defRPr>
            </a:lvl1pPr>
          </a:lstStyle>
          <a:p>
            <a:pPr fontAlgn="auto">
              <a:spcAft>
                <a:spcPts val="0"/>
              </a:spcAft>
              <a:defRPr/>
            </a:pPr>
            <a:r>
              <a:rPr lang="en-US" dirty="0"/>
              <a:t>Click to edit Master title style</a:t>
            </a:r>
          </a:p>
        </p:txBody>
      </p:sp>
      <p:sp>
        <p:nvSpPr>
          <p:cNvPr id="3" name="Content Placeholder 2"/>
          <p:cNvSpPr>
            <a:spLocks noGrp="1"/>
          </p:cNvSpPr>
          <p:nvPr>
            <p:ph idx="1"/>
          </p:nvPr>
        </p:nvSpPr>
        <p:spPr>
          <a:xfrm>
            <a:off x="152400" y="1371600"/>
            <a:ext cx="8229600" cy="4724400"/>
          </a:xfrm>
          <a:prstGeom prst="rect">
            <a:avLst/>
          </a:prstGeom>
        </p:spPr>
        <p:txBody>
          <a:bodyPr/>
          <a:lstStyle>
            <a:lvl1pPr>
              <a:defRPr sz="2800">
                <a:effectLst>
                  <a:outerShdw blurRad="50800" dist="50800" dir="2700000" algn="ctr" rotWithShape="0">
                    <a:schemeClr val="tx1"/>
                  </a:outerShdw>
                </a:effectLst>
              </a:defRPr>
            </a:lvl1pPr>
            <a:lvl2pPr>
              <a:defRPr sz="2600">
                <a:effectLst>
                  <a:outerShdw blurRad="50800" dist="50800" dir="2700000" algn="ctr" rotWithShape="0">
                    <a:schemeClr val="tx1"/>
                  </a:outerShdw>
                </a:effectLst>
              </a:defRPr>
            </a:lvl2pPr>
            <a:lvl3pPr>
              <a:defRPr>
                <a:effectLst>
                  <a:outerShdw blurRad="50800" dist="50800" dir="2700000" algn="ctr" rotWithShape="0">
                    <a:schemeClr val="tx1"/>
                  </a:outerShdw>
                </a:effectLst>
              </a:defRPr>
            </a:lvl3pPr>
            <a:lvl4pPr>
              <a:defRPr>
                <a:effectLst>
                  <a:outerShdw blurRad="50800" dist="50800" dir="2700000" algn="ctr" rotWithShape="0">
                    <a:schemeClr val="tx1"/>
                  </a:outerShdw>
                </a:effectLst>
              </a:defRPr>
            </a:lvl4pPr>
            <a:lvl5pPr>
              <a:defRPr>
                <a:effectLst>
                  <a:outerShdw blurRad="50800" dist="50800" dir="2700000" algn="ctr" rotWithShape="0">
                    <a:schemeClr val="tx1"/>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30287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E343B77-4E58-4562-BBF2-64906D292FEA}" type="slidenum">
              <a:rPr lang="en-US" smtClean="0"/>
              <a:pPr/>
              <a:t>‹#›</a:t>
            </a:fld>
            <a:endParaRPr lang="en-US"/>
          </a:p>
        </p:txBody>
      </p:sp>
    </p:spTree>
    <p:extLst>
      <p:ext uri="{BB962C8B-B14F-4D97-AF65-F5344CB8AC3E}">
        <p14:creationId xmlns:p14="http://schemas.microsoft.com/office/powerpoint/2010/main" xmlns="" val="98891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TESS - Cover with Logo">
    <p:spTree>
      <p:nvGrpSpPr>
        <p:cNvPr id="1" name=""/>
        <p:cNvGrpSpPr/>
        <p:nvPr/>
      </p:nvGrpSpPr>
      <p:grpSpPr>
        <a:xfrm>
          <a:off x="0" y="0"/>
          <a:ext cx="0" cy="0"/>
          <a:chOff x="0" y="0"/>
          <a:chExt cx="0" cy="0"/>
        </a:xfrm>
      </p:grpSpPr>
      <p:pic>
        <p:nvPicPr>
          <p:cNvPr id="3" name="Picture 1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954088" y="-152400"/>
            <a:ext cx="7208837" cy="387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
          <p:cNvSpPr>
            <a:spLocks noGrp="1"/>
          </p:cNvSpPr>
          <p:nvPr>
            <p:ph type="body" sz="quarter" idx="10"/>
          </p:nvPr>
        </p:nvSpPr>
        <p:spPr/>
        <p:txBody>
          <a:bodyPr/>
          <a:lstStyle>
            <a:lvl1pPr>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xmlns="" val="336326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6427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6E2A9A-51ED-4C4D-A9AC-D0BAB864AF04}"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22C62-95C3-4069-B733-ACE00A3B96DC}" type="slidenum">
              <a:rPr lang="en-US" smtClean="0"/>
              <a:pPr/>
              <a:t>‹#›</a:t>
            </a:fld>
            <a:endParaRPr lang="en-US"/>
          </a:p>
        </p:txBody>
      </p:sp>
    </p:spTree>
    <p:extLst>
      <p:ext uri="{BB962C8B-B14F-4D97-AF65-F5344CB8AC3E}">
        <p14:creationId xmlns:p14="http://schemas.microsoft.com/office/powerpoint/2010/main" xmlns="" val="239296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E2A9A-51ED-4C4D-A9AC-D0BAB864AF04}"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22C62-95C3-4069-B733-ACE00A3B96DC}" type="slidenum">
              <a:rPr lang="en-US" smtClean="0"/>
              <a:pPr/>
              <a:t>‹#›</a:t>
            </a:fld>
            <a:endParaRPr lang="en-US"/>
          </a:p>
        </p:txBody>
      </p:sp>
    </p:spTree>
    <p:extLst>
      <p:ext uri="{BB962C8B-B14F-4D97-AF65-F5344CB8AC3E}">
        <p14:creationId xmlns:p14="http://schemas.microsoft.com/office/powerpoint/2010/main" xmlns="" val="136039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 y="46038"/>
            <a:ext cx="8991600" cy="1173162"/>
          </a:xfrm>
          <a:prstGeom prst="rect">
            <a:avLst/>
          </a:prstGeom>
          <a:solidFill>
            <a:srgbClr val="2D4E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9" tIns="45699" rIns="91399" bIns="45699" numCol="1" anchor="ctr" anchorCtr="0" compatLnSpc="1">
            <a:prstTxWarp prst="textNoShape">
              <a:avLst/>
            </a:prstTxWarp>
          </a:bodyPr>
          <a:lstStyle/>
          <a:p>
            <a:pPr lvl="0"/>
            <a:r>
              <a:rPr lang="en-US" altLang="en-US"/>
              <a:t>Click to edit Master title style</a:t>
            </a:r>
          </a:p>
        </p:txBody>
      </p:sp>
      <p:sp>
        <p:nvSpPr>
          <p:cNvPr id="1028" name="Rectangle 9"/>
          <p:cNvSpPr>
            <a:spLocks noChangeArrowheads="1"/>
          </p:cNvSpPr>
          <p:nvPr/>
        </p:nvSpPr>
        <p:spPr bwMode="auto">
          <a:xfrm>
            <a:off x="8305800" y="6477000"/>
            <a:ext cx="4667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ACFE0B-2A28-4860-BC47-5759BC0FB393}" type="slidenum">
              <a:rPr lang="en-US" altLang="en-US"/>
              <a:pPr eaLnBrk="1" hangingPunct="1"/>
              <a:t>‹#›</a:t>
            </a:fld>
            <a:endParaRPr lang="en-US" altLang="en-US"/>
          </a:p>
        </p:txBody>
      </p:sp>
      <p:pic>
        <p:nvPicPr>
          <p:cNvPr id="2" name="Picture 12"/>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0650" y="5911850"/>
            <a:ext cx="205263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7"/>
    </p:custData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54" r:id="rId5"/>
  </p:sldLayoutIdLst>
  <p:txStyles>
    <p:titleStyle>
      <a:lvl1pPr algn="l" defTabSz="455613" rtl="0" eaLnBrk="1" fontAlgn="base" hangingPunct="1">
        <a:spcBef>
          <a:spcPct val="0"/>
        </a:spcBef>
        <a:spcAft>
          <a:spcPct val="0"/>
        </a:spcAft>
        <a:defRPr sz="3500" b="1" kern="1200">
          <a:solidFill>
            <a:schemeClr val="bg1"/>
          </a:solidFill>
          <a:latin typeface="+mj-lt"/>
          <a:ea typeface="+mj-ea"/>
          <a:cs typeface="+mj-cs"/>
        </a:defRPr>
      </a:lvl1pPr>
      <a:lvl2pPr algn="l" defTabSz="455613" rtl="0" eaLnBrk="1" fontAlgn="base" hangingPunct="1">
        <a:spcBef>
          <a:spcPct val="0"/>
        </a:spcBef>
        <a:spcAft>
          <a:spcPct val="0"/>
        </a:spcAft>
        <a:defRPr sz="3500" b="1">
          <a:solidFill>
            <a:schemeClr val="bg1"/>
          </a:solidFill>
          <a:latin typeface="Calibri" panose="020F0502020204030204" pitchFamily="34" charset="0"/>
        </a:defRPr>
      </a:lvl2pPr>
      <a:lvl3pPr algn="l" defTabSz="455613" rtl="0" eaLnBrk="1" fontAlgn="base" hangingPunct="1">
        <a:spcBef>
          <a:spcPct val="0"/>
        </a:spcBef>
        <a:spcAft>
          <a:spcPct val="0"/>
        </a:spcAft>
        <a:defRPr sz="3500" b="1">
          <a:solidFill>
            <a:schemeClr val="bg1"/>
          </a:solidFill>
          <a:latin typeface="Calibri" panose="020F0502020204030204" pitchFamily="34" charset="0"/>
        </a:defRPr>
      </a:lvl3pPr>
      <a:lvl4pPr algn="l" defTabSz="455613" rtl="0" eaLnBrk="1" fontAlgn="base" hangingPunct="1">
        <a:spcBef>
          <a:spcPct val="0"/>
        </a:spcBef>
        <a:spcAft>
          <a:spcPct val="0"/>
        </a:spcAft>
        <a:defRPr sz="3500" b="1">
          <a:solidFill>
            <a:schemeClr val="bg1"/>
          </a:solidFill>
          <a:latin typeface="Calibri" panose="020F0502020204030204" pitchFamily="34" charset="0"/>
        </a:defRPr>
      </a:lvl4pPr>
      <a:lvl5pPr algn="l" defTabSz="455613" rtl="0" eaLnBrk="1" fontAlgn="base" hangingPunct="1">
        <a:spcBef>
          <a:spcPct val="0"/>
        </a:spcBef>
        <a:spcAft>
          <a:spcPct val="0"/>
        </a:spcAft>
        <a:defRPr sz="3500" b="1">
          <a:solidFill>
            <a:schemeClr val="bg1"/>
          </a:solidFill>
          <a:latin typeface="Calibri" panose="020F0502020204030204" pitchFamily="34" charset="0"/>
        </a:defRPr>
      </a:lvl5pPr>
      <a:lvl6pPr marL="457200" algn="l" defTabSz="455613" rtl="0" eaLnBrk="1" fontAlgn="base" hangingPunct="1">
        <a:spcBef>
          <a:spcPct val="0"/>
        </a:spcBef>
        <a:spcAft>
          <a:spcPct val="0"/>
        </a:spcAft>
        <a:defRPr sz="3500" b="1">
          <a:solidFill>
            <a:schemeClr val="bg1"/>
          </a:solidFill>
          <a:latin typeface="Calibri" panose="020F0502020204030204" pitchFamily="34" charset="0"/>
        </a:defRPr>
      </a:lvl6pPr>
      <a:lvl7pPr marL="914400" algn="l" defTabSz="455613" rtl="0" eaLnBrk="1" fontAlgn="base" hangingPunct="1">
        <a:spcBef>
          <a:spcPct val="0"/>
        </a:spcBef>
        <a:spcAft>
          <a:spcPct val="0"/>
        </a:spcAft>
        <a:defRPr sz="3500" b="1">
          <a:solidFill>
            <a:schemeClr val="bg1"/>
          </a:solidFill>
          <a:latin typeface="Calibri" panose="020F0502020204030204" pitchFamily="34" charset="0"/>
        </a:defRPr>
      </a:lvl7pPr>
      <a:lvl8pPr marL="1371600" algn="l" defTabSz="455613" rtl="0" eaLnBrk="1" fontAlgn="base" hangingPunct="1">
        <a:spcBef>
          <a:spcPct val="0"/>
        </a:spcBef>
        <a:spcAft>
          <a:spcPct val="0"/>
        </a:spcAft>
        <a:defRPr sz="3500" b="1">
          <a:solidFill>
            <a:schemeClr val="bg1"/>
          </a:solidFill>
          <a:latin typeface="Calibri" panose="020F0502020204030204" pitchFamily="34" charset="0"/>
        </a:defRPr>
      </a:lvl8pPr>
      <a:lvl9pPr marL="1828800" algn="l" defTabSz="455613" rtl="0" eaLnBrk="1" fontAlgn="base" hangingPunct="1">
        <a:spcBef>
          <a:spcPct val="0"/>
        </a:spcBef>
        <a:spcAft>
          <a:spcPct val="0"/>
        </a:spcAft>
        <a:defRPr sz="3500" b="1">
          <a:solidFill>
            <a:schemeClr val="bg1"/>
          </a:solidFill>
          <a:latin typeface="Calibri" panose="020F0502020204030204" pitchFamily="34" charset="0"/>
        </a:defRPr>
      </a:lvl9pPr>
    </p:titleStyle>
    <p:bodyStyle>
      <a:lvl1pPr marL="341313" indent="-341313" algn="l" defTabSz="455613" rtl="0" eaLnBrk="1" fontAlgn="base" hangingPunct="1">
        <a:spcBef>
          <a:spcPct val="20000"/>
        </a:spcBef>
        <a:spcAft>
          <a:spcPct val="0"/>
        </a:spcAft>
        <a:buFont typeface="Arial" charset="0"/>
        <a:defRPr sz="900" kern="1200">
          <a:solidFill>
            <a:schemeClr val="tx1"/>
          </a:solidFill>
          <a:latin typeface="+mn-lt"/>
          <a:ea typeface="+mn-ea"/>
          <a:cs typeface="+mn-cs"/>
        </a:defRPr>
      </a:lvl1pPr>
      <a:lvl2pPr marL="741363" indent="-284163" algn="l" defTabSz="455613" rtl="0" eaLnBrk="1" fontAlgn="base" hangingPunct="1">
        <a:spcBef>
          <a:spcPct val="20000"/>
        </a:spcBef>
        <a:spcAft>
          <a:spcPct val="0"/>
        </a:spcAft>
        <a:buFont typeface="Arial" charset="0"/>
        <a:buChar char="–"/>
        <a:defRPr sz="900" kern="1200">
          <a:solidFill>
            <a:schemeClr val="tx1"/>
          </a:solidFill>
          <a:latin typeface="+mn-lt"/>
          <a:ea typeface="+mn-ea"/>
          <a:cs typeface="+mn-cs"/>
        </a:defRPr>
      </a:lvl2pPr>
      <a:lvl3pPr marL="1141413" indent="-227013" algn="l" defTabSz="455613" rtl="0" eaLnBrk="1" fontAlgn="base" hangingPunct="1">
        <a:spcBef>
          <a:spcPct val="20000"/>
        </a:spcBef>
        <a:spcAft>
          <a:spcPct val="0"/>
        </a:spcAft>
        <a:buFont typeface="Arial" charset="0"/>
        <a:buChar char="•"/>
        <a:defRPr sz="900" kern="1200">
          <a:solidFill>
            <a:schemeClr val="tx1"/>
          </a:solidFill>
          <a:latin typeface="+mn-lt"/>
          <a:ea typeface="+mn-ea"/>
          <a:cs typeface="+mn-cs"/>
        </a:defRPr>
      </a:lvl3pPr>
      <a:lvl4pPr marL="1598613" indent="-227013" algn="l" defTabSz="455613" rtl="0" eaLnBrk="1" fontAlgn="base" hangingPunct="1">
        <a:spcBef>
          <a:spcPct val="20000"/>
        </a:spcBef>
        <a:spcAft>
          <a:spcPct val="0"/>
        </a:spcAft>
        <a:buFont typeface="Arial"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96" rtl="0" eaLnBrk="1" latinLnBrk="0" hangingPunct="1">
        <a:defRPr sz="1800" kern="1200">
          <a:solidFill>
            <a:schemeClr val="tx1"/>
          </a:solidFill>
          <a:latin typeface="+mn-lt"/>
          <a:ea typeface="+mn-ea"/>
          <a:cs typeface="+mn-cs"/>
        </a:defRPr>
      </a:lvl1pPr>
      <a:lvl2pPr marL="456996" algn="l" defTabSz="456996" rtl="0" eaLnBrk="1" latinLnBrk="0" hangingPunct="1">
        <a:defRPr sz="1800" kern="1200">
          <a:solidFill>
            <a:schemeClr val="tx1"/>
          </a:solidFill>
          <a:latin typeface="+mn-lt"/>
          <a:ea typeface="+mn-ea"/>
          <a:cs typeface="+mn-cs"/>
        </a:defRPr>
      </a:lvl2pPr>
      <a:lvl3pPr marL="913991" algn="l" defTabSz="456996" rtl="0" eaLnBrk="1" latinLnBrk="0" hangingPunct="1">
        <a:defRPr sz="1800" kern="1200">
          <a:solidFill>
            <a:schemeClr val="tx1"/>
          </a:solidFill>
          <a:latin typeface="+mn-lt"/>
          <a:ea typeface="+mn-ea"/>
          <a:cs typeface="+mn-cs"/>
        </a:defRPr>
      </a:lvl3pPr>
      <a:lvl4pPr marL="1370984" algn="l" defTabSz="456996" rtl="0" eaLnBrk="1" latinLnBrk="0" hangingPunct="1">
        <a:defRPr sz="1800" kern="1200">
          <a:solidFill>
            <a:schemeClr val="tx1"/>
          </a:solidFill>
          <a:latin typeface="+mn-lt"/>
          <a:ea typeface="+mn-ea"/>
          <a:cs typeface="+mn-cs"/>
        </a:defRPr>
      </a:lvl4pPr>
      <a:lvl5pPr marL="1827981" algn="l" defTabSz="456996" rtl="0" eaLnBrk="1" latinLnBrk="0" hangingPunct="1">
        <a:defRPr sz="1800" kern="1200">
          <a:solidFill>
            <a:schemeClr val="tx1"/>
          </a:solidFill>
          <a:latin typeface="+mn-lt"/>
          <a:ea typeface="+mn-ea"/>
          <a:cs typeface="+mn-cs"/>
        </a:defRPr>
      </a:lvl5pPr>
      <a:lvl6pPr marL="2284976" algn="l" defTabSz="456996" rtl="0" eaLnBrk="1" latinLnBrk="0" hangingPunct="1">
        <a:defRPr sz="1800" kern="1200">
          <a:solidFill>
            <a:schemeClr val="tx1"/>
          </a:solidFill>
          <a:latin typeface="+mn-lt"/>
          <a:ea typeface="+mn-ea"/>
          <a:cs typeface="+mn-cs"/>
        </a:defRPr>
      </a:lvl6pPr>
      <a:lvl7pPr marL="2741974" algn="l" defTabSz="456996" rtl="0" eaLnBrk="1" latinLnBrk="0" hangingPunct="1">
        <a:defRPr sz="1800" kern="1200">
          <a:solidFill>
            <a:schemeClr val="tx1"/>
          </a:solidFill>
          <a:latin typeface="+mn-lt"/>
          <a:ea typeface="+mn-ea"/>
          <a:cs typeface="+mn-cs"/>
        </a:defRPr>
      </a:lvl7pPr>
      <a:lvl8pPr marL="3198966" algn="l" defTabSz="456996" rtl="0" eaLnBrk="1" latinLnBrk="0" hangingPunct="1">
        <a:defRPr sz="1800" kern="1200">
          <a:solidFill>
            <a:schemeClr val="tx1"/>
          </a:solidFill>
          <a:latin typeface="+mn-lt"/>
          <a:ea typeface="+mn-ea"/>
          <a:cs typeface="+mn-cs"/>
        </a:defRPr>
      </a:lvl8pPr>
      <a:lvl9pPr marL="3655962" algn="l" defTabSz="4569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2"/>
          <p:cNvSpPr>
            <a:spLocks noGrp="1"/>
          </p:cNvSpPr>
          <p:nvPr>
            <p:ph type="title"/>
          </p:nvPr>
        </p:nvSpPr>
        <p:spPr bwMode="auto">
          <a:xfrm>
            <a:off x="457200" y="9906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9"/>
          <p:cNvSpPr>
            <a:spLocks noGrp="1"/>
          </p:cNvSpPr>
          <p:nvPr>
            <p:ph type="body" idx="1"/>
          </p:nvPr>
        </p:nvSpPr>
        <p:spPr bwMode="auto">
          <a:xfrm>
            <a:off x="457200" y="3632200"/>
            <a:ext cx="8229600" cy="142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r>
              <a:rPr lang="en-US" altLang="en-US"/>
              <a:t>Presenter Title</a:t>
            </a:r>
          </a:p>
          <a:p>
            <a:pPr lvl="0"/>
            <a:r>
              <a:rPr lang="en-US" altLang="en-US"/>
              <a:t>Organization</a:t>
            </a:r>
          </a:p>
        </p:txBody>
      </p:sp>
      <p:sp>
        <p:nvSpPr>
          <p:cNvPr id="2" name="Rectangle 1"/>
          <p:cNvSpPr/>
          <p:nvPr/>
        </p:nvSpPr>
        <p:spPr>
          <a:xfrm>
            <a:off x="0" y="5867400"/>
            <a:ext cx="9144000" cy="990600"/>
          </a:xfrm>
          <a:prstGeom prst="rect">
            <a:avLst/>
          </a:prstGeom>
          <a:solidFill>
            <a:srgbClr val="2D4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ectangle 2"/>
          <p:cNvSpPr/>
          <p:nvPr/>
        </p:nvSpPr>
        <p:spPr>
          <a:xfrm>
            <a:off x="0" y="3657600"/>
            <a:ext cx="9144000" cy="1301750"/>
          </a:xfrm>
          <a:prstGeom prst="rect">
            <a:avLst/>
          </a:prstGeom>
          <a:solidFill>
            <a:srgbClr val="2D4E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055" name="Picture 3"/>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543800" y="6040438"/>
            <a:ext cx="1306513" cy="684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2400" y="5854700"/>
            <a:ext cx="2017713"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txBox="1">
            <a:spLocks/>
          </p:cNvSpPr>
          <p:nvPr userDrawn="1"/>
        </p:nvSpPr>
        <p:spPr>
          <a:xfrm>
            <a:off x="3523456" y="6427274"/>
            <a:ext cx="2110725" cy="365125"/>
          </a:xfrm>
          <a:prstGeom prst="rect">
            <a:avLst/>
          </a:prstGeom>
        </p:spPr>
        <p:txBody>
          <a:bodyPr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50" dirty="0">
                <a:solidFill>
                  <a:schemeClr val="bg1"/>
                </a:solidFill>
              </a:rPr>
              <a:t>Last Updated:  </a:t>
            </a:r>
            <a:r>
              <a:rPr lang="en-US" sz="1050" dirty="0" smtClean="0">
                <a:solidFill>
                  <a:schemeClr val="bg1"/>
                </a:solidFill>
              </a:rPr>
              <a:t>2/10/2022</a:t>
            </a:r>
            <a:endParaRPr lang="en-US" sz="1050" dirty="0">
              <a:solidFill>
                <a:schemeClr val="bg1"/>
              </a:solidFill>
            </a:endParaRPr>
          </a:p>
        </p:txBody>
      </p:sp>
    </p:spTree>
    <p:custDataLst>
      <p:tags r:id="rId4"/>
    </p:custDataLst>
  </p:cSld>
  <p:clrMap bg1="lt1" tx1="dk1" bg2="lt2" tx2="dk2" accent1="accent1" accent2="accent2" accent3="accent3" accent4="accent4" accent5="accent5" accent6="accent6" hlink="hlink" folHlink="folHlink"/>
  <p:sldLayoutIdLst>
    <p:sldLayoutId id="2147483738" r:id="rId1"/>
    <p:sldLayoutId id="2147483741" r:id="rId2"/>
  </p:sldLayoutIdLst>
  <p:hf sldNum="0" hdr="0" ftr="0"/>
  <p:txStyles>
    <p:titleStyle>
      <a:lvl1pPr algn="ctr" rtl="0" eaLnBrk="0" fontAlgn="base" hangingPunct="0">
        <a:spcBef>
          <a:spcPct val="0"/>
        </a:spcBef>
        <a:spcAft>
          <a:spcPct val="0"/>
        </a:spcAft>
        <a:defRPr sz="3800" b="1" kern="1200">
          <a:solidFill>
            <a:schemeClr val="tx1"/>
          </a:solidFill>
          <a:latin typeface="+mj-lt"/>
          <a:ea typeface="+mj-ea"/>
          <a:cs typeface="+mj-cs"/>
        </a:defRPr>
      </a:lvl1pPr>
      <a:lvl2pPr algn="ctr" rtl="0" eaLnBrk="0" fontAlgn="base" hangingPunct="0">
        <a:spcBef>
          <a:spcPct val="0"/>
        </a:spcBef>
        <a:spcAft>
          <a:spcPct val="0"/>
        </a:spcAft>
        <a:defRPr sz="3800" b="1">
          <a:solidFill>
            <a:schemeClr val="tx1"/>
          </a:solidFill>
          <a:latin typeface="Calibri" panose="020F0502020204030204" pitchFamily="34" charset="0"/>
        </a:defRPr>
      </a:lvl2pPr>
      <a:lvl3pPr algn="ctr" rtl="0" eaLnBrk="0" fontAlgn="base" hangingPunct="0">
        <a:spcBef>
          <a:spcPct val="0"/>
        </a:spcBef>
        <a:spcAft>
          <a:spcPct val="0"/>
        </a:spcAft>
        <a:defRPr sz="3800" b="1">
          <a:solidFill>
            <a:schemeClr val="tx1"/>
          </a:solidFill>
          <a:latin typeface="Calibri" panose="020F0502020204030204" pitchFamily="34" charset="0"/>
        </a:defRPr>
      </a:lvl3pPr>
      <a:lvl4pPr algn="ctr" rtl="0" eaLnBrk="0" fontAlgn="base" hangingPunct="0">
        <a:spcBef>
          <a:spcPct val="0"/>
        </a:spcBef>
        <a:spcAft>
          <a:spcPct val="0"/>
        </a:spcAft>
        <a:defRPr sz="3800" b="1">
          <a:solidFill>
            <a:schemeClr val="tx1"/>
          </a:solidFill>
          <a:latin typeface="Calibri" panose="020F0502020204030204" pitchFamily="34" charset="0"/>
        </a:defRPr>
      </a:lvl4pPr>
      <a:lvl5pPr algn="ctr" rtl="0" eaLnBrk="0" fontAlgn="base" hangingPunct="0">
        <a:spcBef>
          <a:spcPct val="0"/>
        </a:spcBef>
        <a:spcAft>
          <a:spcPct val="0"/>
        </a:spcAft>
        <a:defRPr sz="3800" b="1">
          <a:solidFill>
            <a:schemeClr val="tx1"/>
          </a:solidFill>
          <a:latin typeface="Calibri" panose="020F0502020204030204" pitchFamily="34" charset="0"/>
        </a:defRPr>
      </a:lvl5pPr>
      <a:lvl6pPr marL="457200" algn="ctr" rtl="0" fontAlgn="base">
        <a:spcBef>
          <a:spcPct val="0"/>
        </a:spcBef>
        <a:spcAft>
          <a:spcPct val="0"/>
        </a:spcAft>
        <a:defRPr sz="3800" b="1">
          <a:solidFill>
            <a:schemeClr val="tx1"/>
          </a:solidFill>
          <a:latin typeface="Calibri" panose="020F0502020204030204" pitchFamily="34" charset="0"/>
        </a:defRPr>
      </a:lvl6pPr>
      <a:lvl7pPr marL="914400" algn="ctr" rtl="0" fontAlgn="base">
        <a:spcBef>
          <a:spcPct val="0"/>
        </a:spcBef>
        <a:spcAft>
          <a:spcPct val="0"/>
        </a:spcAft>
        <a:defRPr sz="3800" b="1">
          <a:solidFill>
            <a:schemeClr val="tx1"/>
          </a:solidFill>
          <a:latin typeface="Calibri" panose="020F0502020204030204" pitchFamily="34" charset="0"/>
        </a:defRPr>
      </a:lvl7pPr>
      <a:lvl8pPr marL="1371600" algn="ctr" rtl="0" fontAlgn="base">
        <a:spcBef>
          <a:spcPct val="0"/>
        </a:spcBef>
        <a:spcAft>
          <a:spcPct val="0"/>
        </a:spcAft>
        <a:defRPr sz="3800" b="1">
          <a:solidFill>
            <a:schemeClr val="tx1"/>
          </a:solidFill>
          <a:latin typeface="Calibri" panose="020F0502020204030204" pitchFamily="34" charset="0"/>
        </a:defRPr>
      </a:lvl8pPr>
      <a:lvl9pPr marL="1828800" algn="ctr" rtl="0" fontAlgn="base">
        <a:spcBef>
          <a:spcPct val="0"/>
        </a:spcBef>
        <a:spcAft>
          <a:spcPct val="0"/>
        </a:spcAft>
        <a:defRPr sz="3800" b="1">
          <a:solidFill>
            <a:schemeClr val="tx1"/>
          </a:solidFill>
          <a:latin typeface="Calibri" panose="020F0502020204030204" pitchFamily="34" charset="0"/>
        </a:defRPr>
      </a:lvl9pPr>
    </p:titleStyle>
    <p:bodyStyle>
      <a:lvl1pPr marL="342900" indent="-342900" algn="l" rtl="0" eaLnBrk="0" fontAlgn="base" hangingPunct="0">
        <a:spcBef>
          <a:spcPct val="0"/>
        </a:spcBef>
        <a:spcAft>
          <a:spcPct val="0"/>
        </a:spcAft>
        <a:buFont typeface="Arial" charset="0"/>
        <a:defRPr sz="2000" b="1"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2A9A-51ED-4C4D-A9AC-D0BAB864AF04}" type="datetimeFigureOut">
              <a:rPr lang="en-US" smtClean="0"/>
              <a:pPr/>
              <a:t>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22C62-95C3-4069-B733-ACE00A3B96DC}" type="slidenum">
              <a:rPr lang="en-US" smtClean="0"/>
              <a:pPr/>
              <a:t>‹#›</a:t>
            </a:fld>
            <a:endParaRPr lang="en-US"/>
          </a:p>
        </p:txBody>
      </p:sp>
    </p:spTree>
    <p:extLst>
      <p:ext uri="{BB962C8B-B14F-4D97-AF65-F5344CB8AC3E}">
        <p14:creationId xmlns:p14="http://schemas.microsoft.com/office/powerpoint/2010/main" xmlns="" val="266376698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0.xml"/><Relationship Id="rId7" Type="http://schemas.openxmlformats.org/officeDocument/2006/relationships/diagramColors" Target="../diagrams/colors8.xml"/><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notesSlide" Target="../notesSlides/notesSlide11.xml"/><Relationship Id="rId7" Type="http://schemas.openxmlformats.org/officeDocument/2006/relationships/diagramQuickStyle" Target="../diagrams/quickStyle9.xml"/><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5.png"/><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png"/><Relationship Id="rId7"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hyperlink" Target="https://teachfortexas.org/"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6.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8.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Layout" Target="../diagrams/layout6.xml"/><Relationship Id="rId18" Type="http://schemas.openxmlformats.org/officeDocument/2006/relationships/diagramQuickStyle" Target="../diagrams/quickStyle7.xml"/><Relationship Id="rId3" Type="http://schemas.openxmlformats.org/officeDocument/2006/relationships/notesSlide" Target="../notesSlides/notesSlide9.xml"/><Relationship Id="rId21" Type="http://schemas.microsoft.com/office/2007/relationships/diagramDrawing" Target="../diagrams/drawing4.xml"/><Relationship Id="rId7" Type="http://schemas.openxmlformats.org/officeDocument/2006/relationships/diagramColors" Target="../diagrams/colors4.xml"/><Relationship Id="rId12" Type="http://schemas.openxmlformats.org/officeDocument/2006/relationships/diagramData" Target="../diagrams/data6.xml"/><Relationship Id="rId17" Type="http://schemas.openxmlformats.org/officeDocument/2006/relationships/diagramLayout" Target="../diagrams/layout7.xml"/><Relationship Id="rId2" Type="http://schemas.openxmlformats.org/officeDocument/2006/relationships/slideLayout" Target="../slideLayouts/slideLayout5.xml"/><Relationship Id="rId16" Type="http://schemas.openxmlformats.org/officeDocument/2006/relationships/diagramData" Target="../diagrams/data7.xml"/><Relationship Id="rId20" Type="http://schemas.openxmlformats.org/officeDocument/2006/relationships/image" Target="../media/image5.png"/><Relationship Id="rId1" Type="http://schemas.openxmlformats.org/officeDocument/2006/relationships/tags" Target="../tags/tag13.xml"/><Relationship Id="rId6" Type="http://schemas.openxmlformats.org/officeDocument/2006/relationships/diagramQuickStyle" Target="../diagrams/quickStyle4.xml"/><Relationship Id="rId11" Type="http://schemas.openxmlformats.org/officeDocument/2006/relationships/diagramColors" Target="../diagrams/colors5.xml"/><Relationship Id="rId24" Type="http://schemas.microsoft.com/office/2007/relationships/diagramDrawing" Target="../diagrams/drawing7.xml"/><Relationship Id="rId5" Type="http://schemas.openxmlformats.org/officeDocument/2006/relationships/diagramLayout" Target="../diagrams/layout4.xml"/><Relationship Id="rId15" Type="http://schemas.openxmlformats.org/officeDocument/2006/relationships/diagramColors" Target="../diagrams/colors6.xml"/><Relationship Id="rId23" Type="http://schemas.microsoft.com/office/2007/relationships/diagramDrawing" Target="../diagrams/drawing6.xml"/><Relationship Id="rId10" Type="http://schemas.openxmlformats.org/officeDocument/2006/relationships/diagramQuickStyle" Target="../diagrams/quickStyle5.xml"/><Relationship Id="rId19" Type="http://schemas.openxmlformats.org/officeDocument/2006/relationships/diagramColors" Target="../diagrams/colors7.xml"/><Relationship Id="rId4" Type="http://schemas.openxmlformats.org/officeDocument/2006/relationships/diagramData" Target="../diagrams/data4.xml"/><Relationship Id="rId9" Type="http://schemas.openxmlformats.org/officeDocument/2006/relationships/diagramLayout" Target="../diagrams/layout5.xml"/><Relationship Id="rId14" Type="http://schemas.openxmlformats.org/officeDocument/2006/relationships/diagramQuickStyle" Target="../diagrams/quickStyle6.xml"/><Relationship Id="rId22"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p:cNvSpPr>
            <a:spLocks noGrp="1"/>
          </p:cNvSpPr>
          <p:nvPr>
            <p:ph type="title" idx="4294967295"/>
          </p:nvPr>
        </p:nvSpPr>
        <p:spPr bwMode="auto">
          <a:xfrm>
            <a:off x="457200" y="3962400"/>
            <a:ext cx="8229600" cy="1092200"/>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altLang="en-US" sz="4400" b="1" i="0" u="none" strike="noStrike" kern="1200" cap="none" spc="0" normalizeH="0" baseline="0" noProof="0" dirty="0">
                <a:ln>
                  <a:noFill/>
                </a:ln>
                <a:solidFill>
                  <a:schemeClr val="bg1"/>
                </a:solidFill>
                <a:effectLst/>
                <a:uLnTx/>
                <a:uFillTx/>
                <a:latin typeface="+mn-lt"/>
                <a:ea typeface="+mn-ea"/>
                <a:cs typeface="+mn-cs"/>
              </a:rPr>
              <a:t>Teacher Refresher Training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868362"/>
          </a:xfrm>
        </p:spPr>
        <p:txBody>
          <a:bodyPr/>
          <a:lstStyle/>
          <a:p>
            <a:pPr algn="l"/>
            <a:r>
              <a:rPr lang="en-US" dirty="0">
                <a:solidFill>
                  <a:schemeClr val="bg1"/>
                </a:solidFill>
              </a:rPr>
              <a:t>Evaluation Focus </a:t>
            </a:r>
            <a:r>
              <a:rPr lang="en-US" dirty="0">
                <a:solidFill>
                  <a:srgbClr val="2D4E75"/>
                </a:solidFill>
              </a:rPr>
              <a:t>– 2 </a:t>
            </a:r>
          </a:p>
        </p:txBody>
      </p:sp>
      <p:graphicFrame>
        <p:nvGraphicFramePr>
          <p:cNvPr id="4" name="Content Placeholder 3" descr="Image of T-TESS Triangle as described on slide 7 "/>
          <p:cNvGraphicFramePr>
            <a:graphicFrameLocks noGrp="1"/>
          </p:cNvGraphicFramePr>
          <p:nvPr>
            <p:ph idx="1"/>
            <p:extLst>
              <p:ext uri="{D42A27DB-BD31-4B8C-83A1-F6EECF244321}">
                <p14:modId xmlns:p14="http://schemas.microsoft.com/office/powerpoint/2010/main" xmlns="" val="16066334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C183D7F6-B498-43B3-948B-1728B52AA6E4}">
                <adec:decorative xmlns:adec="http://schemas.microsoft.com/office/drawing/2017/decorative" xmlns="" val="1"/>
              </a:ext>
            </a:extLst>
          </p:cNvPr>
          <p:cNvSpPr/>
          <p:nvPr/>
        </p:nvSpPr>
        <p:spPr>
          <a:xfrm>
            <a:off x="3051944" y="6070701"/>
            <a:ext cx="3182859" cy="584775"/>
          </a:xfrm>
          <a:prstGeom prst="rect">
            <a:avLst/>
          </a:prstGeom>
          <a:noFill/>
        </p:spPr>
        <p:txBody>
          <a:bodyPr wrap="none" lIns="91440" tIns="45720" rIns="91440" bIns="45720">
            <a:spAutoFit/>
          </a:bodyPr>
          <a:lstStyle/>
          <a:p>
            <a:pPr algn="ctr"/>
            <a:r>
              <a:rPr lang="en-US" sz="3200" dirty="0">
                <a:ln w="0"/>
                <a:solidFill>
                  <a:schemeClr val="tx2"/>
                </a:solidFill>
                <a:effectLst>
                  <a:reflection blurRad="6350" stA="53000" endA="300" endPos="35500" dir="5400000" sy="-90000" algn="bl" rotWithShape="0"/>
                </a:effectLst>
              </a:rPr>
              <a:t>c</a:t>
            </a:r>
            <a:r>
              <a:rPr lang="en-US" sz="3200" b="0" cap="none" spc="0" dirty="0">
                <a:ln w="0"/>
                <a:solidFill>
                  <a:schemeClr val="tx2"/>
                </a:solidFill>
                <a:effectLst>
                  <a:reflection blurRad="6350" stA="53000" endA="300" endPos="35500" dir="5400000" sy="-90000" algn="bl" rotWithShape="0"/>
                </a:effectLst>
              </a:rPr>
              <a:t>ause and effect</a:t>
            </a:r>
          </a:p>
        </p:txBody>
      </p:sp>
      <p:sp>
        <p:nvSpPr>
          <p:cNvPr id="5" name="Rectangle 4">
            <a:extLst>
              <a:ext uri="{C183D7F6-B498-43B3-948B-1728B52AA6E4}">
                <adec:decorative xmlns:adec="http://schemas.microsoft.com/office/drawing/2017/decorative" xmlns="" val="1"/>
              </a:ext>
            </a:extLst>
          </p:cNvPr>
          <p:cNvSpPr/>
          <p:nvPr/>
        </p:nvSpPr>
        <p:spPr>
          <a:xfrm>
            <a:off x="4114800" y="3876029"/>
            <a:ext cx="1057149"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B,M,E</a:t>
            </a:r>
          </a:p>
        </p:txBody>
      </p:sp>
      <p:sp>
        <p:nvSpPr>
          <p:cNvPr id="7" name="Rectangle 6"/>
          <p:cNvSpPr/>
          <p:nvPr/>
        </p:nvSpPr>
        <p:spPr>
          <a:xfrm>
            <a:off x="5313" y="1447800"/>
            <a:ext cx="3046631" cy="35394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does this mean for you,  the teachers, in relation to planning, executing, and reflecting on lessons</a:t>
            </a:r>
            <a:r>
              <a:rPr lang="en-US" sz="2800" cap="none" spc="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xmlns="" val="26820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solidFill>
              </a:rPr>
              <a:t>Evaluation Cycle – “POP” </a:t>
            </a:r>
          </a:p>
        </p:txBody>
      </p:sp>
      <p:pic>
        <p:nvPicPr>
          <p:cNvPr id="7" name="Picture 6">
            <a:extLst>
              <a:ext uri="{C183D7F6-B498-43B3-948B-1728B52AA6E4}">
                <adec:decorative xmlns:adec="http://schemas.microsoft.com/office/drawing/2017/decorative" xmlns="" val="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92150" y="227494"/>
            <a:ext cx="947007" cy="90107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C183D7F6-B498-43B3-948B-1728B52AA6E4}">
                <adec:decorative xmlns:adec="http://schemas.microsoft.com/office/drawing/2017/decorative" xmlns="" val="0"/>
              </a:ext>
            </a:extLst>
          </p:cNvPr>
          <p:cNvSpPr txBox="1"/>
          <p:nvPr/>
        </p:nvSpPr>
        <p:spPr>
          <a:xfrm>
            <a:off x="8229601" y="477973"/>
            <a:ext cx="685801" cy="400110"/>
          </a:xfrm>
          <a:prstGeom prst="rect">
            <a:avLst/>
          </a:prstGeom>
          <a:noFill/>
        </p:spPr>
        <p:txBody>
          <a:bodyPr wrap="square" rtlCol="0">
            <a:spAutoFit/>
          </a:bodyPr>
          <a:lstStyle/>
          <a:p>
            <a:r>
              <a:rPr lang="en-US" sz="2000" b="1" dirty="0">
                <a:solidFill>
                  <a:schemeClr val="bg1"/>
                </a:solidFill>
              </a:rPr>
              <a:t> 5</a:t>
            </a:r>
          </a:p>
        </p:txBody>
      </p:sp>
      <p:graphicFrame>
        <p:nvGraphicFramePr>
          <p:cNvPr id="4" name="Diagram 3" descr="Image displaying Evaluation Cycle - &quot;POP&quot; with a arrow leading from Pre-Conference to Observation, and then Post-Conference ">
            <a:extLst>
              <a:ext uri="{C183D7F6-B498-43B3-948B-1728B52AA6E4}">
                <adec:decorative xmlns:adec="http://schemas.microsoft.com/office/drawing/2017/decorative" xmlns="" val="0"/>
              </a:ext>
            </a:extLst>
          </p:cNvPr>
          <p:cNvGraphicFramePr/>
          <p:nvPr>
            <p:extLst>
              <p:ext uri="{D42A27DB-BD31-4B8C-83A1-F6EECF244321}">
                <p14:modId xmlns:p14="http://schemas.microsoft.com/office/powerpoint/2010/main" xmlns="" val="1104600603"/>
              </p:ext>
            </p:extLst>
          </p:nvPr>
        </p:nvGraphicFramePr>
        <p:xfrm>
          <a:off x="1828800" y="228600"/>
          <a:ext cx="4953000" cy="7315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p:cNvSpPr/>
          <p:nvPr/>
        </p:nvSpPr>
        <p:spPr>
          <a:xfrm>
            <a:off x="304800" y="1754235"/>
            <a:ext cx="2362200" cy="2677656"/>
          </a:xfrm>
          <a:prstGeom prst="rect">
            <a:avLst/>
          </a:prstGeom>
        </p:spPr>
        <p:txBody>
          <a:bodyPr wrap="square">
            <a:spAutoFit/>
          </a:bodyPr>
          <a:lstStyle/>
          <a:p>
            <a:r>
              <a:rPr lang="en-US" sz="2800" b="1" dirty="0"/>
              <a:t>What are the most impactful aspects of  this cycle? </a:t>
            </a:r>
          </a:p>
          <a:p>
            <a:r>
              <a:rPr lang="en-US" sz="2800" b="1" dirty="0"/>
              <a:t>Why?</a:t>
            </a:r>
            <a:endParaRPr lang="en-US" sz="2800" dirty="0"/>
          </a:p>
        </p:txBody>
      </p:sp>
      <p:sp>
        <p:nvSpPr>
          <p:cNvPr id="5" name="Rectangle 4"/>
          <p:cNvSpPr/>
          <p:nvPr/>
        </p:nvSpPr>
        <p:spPr>
          <a:xfrm>
            <a:off x="6324600" y="2895600"/>
            <a:ext cx="2667000" cy="3108543"/>
          </a:xfrm>
          <a:prstGeom prst="rect">
            <a:avLst/>
          </a:prstGeom>
        </p:spPr>
        <p:txBody>
          <a:bodyPr wrap="square">
            <a:spAutoFit/>
          </a:bodyPr>
          <a:lstStyle/>
          <a:p>
            <a:r>
              <a:rPr lang="en-US" sz="2800" b="1" dirty="0"/>
              <a:t>What do you still need from this system to continue refining your professional craft?</a:t>
            </a:r>
          </a:p>
        </p:txBody>
      </p:sp>
    </p:spTree>
    <p:custDataLst>
      <p:tags r:id="rId1"/>
    </p:custDataLst>
    <p:extLst>
      <p:ext uri="{BB962C8B-B14F-4D97-AF65-F5344CB8AC3E}">
        <p14:creationId xmlns:p14="http://schemas.microsoft.com/office/powerpoint/2010/main" xmlns="" val="6320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A2AE4DD-7F23-43AD-9FB4-C301AAE222FF}"/>
              </a:ext>
            </a:extLst>
          </p:cNvPr>
          <p:cNvSpPr>
            <a:spLocks noGrp="1"/>
          </p:cNvSpPr>
          <p:nvPr>
            <p:ph type="title" idx="4294967295"/>
          </p:nvPr>
        </p:nvSpPr>
        <p:spPr>
          <a:xfrm>
            <a:off x="76200" y="-1173162"/>
            <a:ext cx="8991600" cy="1173162"/>
          </a:xfrm>
          <a:noFill/>
          <a:ln>
            <a:noFill/>
          </a:ln>
        </p:spPr>
        <p:txBody>
          <a:bodyPr vert="horz" wrap="square" lIns="91399" tIns="45699" rIns="91399" bIns="45699" numCol="1" anchor="b" anchorCtr="0" compatLnSpc="1">
            <a:prstTxWarp prst="textNoShape">
              <a:avLst/>
            </a:prstTxWarp>
          </a:bodyPr>
          <a:lstStyle/>
          <a:p>
            <a:r>
              <a:rPr lang="en-US" sz="1000" dirty="0">
                <a:solidFill>
                  <a:srgbClr val="F0F0F0"/>
                </a:solidFill>
              </a:rPr>
              <a:t>Evaluation Cycle – “POP” – 2 </a:t>
            </a:r>
            <a:endParaRPr lang="en-CA" sz="1000" dirty="0">
              <a:solidFill>
                <a:srgbClr val="F0F0F0"/>
              </a:solidFill>
            </a:endParaRPr>
          </a:p>
        </p:txBody>
      </p:sp>
      <p:pic>
        <p:nvPicPr>
          <p:cNvPr id="8194" name="Picture 2" descr="Image of Texas Teacher Evaluation and Support System (T-TESS) Rubric explained in the Tab 4 Participant Handouts Legal Size Paper FINAL pdf "/>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15513"/>
          <a:stretch/>
        </p:blipFill>
        <p:spPr bwMode="auto">
          <a:xfrm>
            <a:off x="648730" y="906044"/>
            <a:ext cx="7846539" cy="34714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5">
            <a:extLst>
              <a:ext uri="{C183D7F6-B498-43B3-948B-1728B52AA6E4}">
                <adec:decorative xmlns:adec="http://schemas.microsoft.com/office/drawing/2017/decorative" xmlns="" val="1"/>
              </a:ext>
            </a:extLst>
          </p:cNvPr>
          <p:cNvSpPr txBox="1">
            <a:spLocks/>
          </p:cNvSpPr>
          <p:nvPr/>
        </p:nvSpPr>
        <p:spPr>
          <a:xfrm>
            <a:off x="457200" y="2746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bg1"/>
              </a:solidFill>
            </a:endParaRPr>
          </a:p>
        </p:txBody>
      </p:sp>
      <p:sp>
        <p:nvSpPr>
          <p:cNvPr id="5" name="Striped Right Arrow 4">
            <a:extLst>
              <a:ext uri="{C183D7F6-B498-43B3-948B-1728B52AA6E4}">
                <adec:decorative xmlns:adec="http://schemas.microsoft.com/office/drawing/2017/decorative" xmlns="" val="1"/>
              </a:ext>
            </a:extLst>
          </p:cNvPr>
          <p:cNvSpPr/>
          <p:nvPr/>
        </p:nvSpPr>
        <p:spPr>
          <a:xfrm rot="10800000">
            <a:off x="648730" y="203387"/>
            <a:ext cx="7846539" cy="914400"/>
          </a:xfrm>
          <a:prstGeom prst="stripedRight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4799" y="4377532"/>
            <a:ext cx="8534400" cy="1292662"/>
          </a:xfrm>
          <a:prstGeom prst="rect">
            <a:avLst/>
          </a:prstGeom>
          <a:noFill/>
        </p:spPr>
        <p:txBody>
          <a:bodyPr wrap="square" rtlCol="0">
            <a:spAutoFit/>
          </a:bodyPr>
          <a:lstStyle/>
          <a:p>
            <a:r>
              <a:rPr lang="en-US" sz="2400" b="1" dirty="0">
                <a:solidFill>
                  <a:srgbClr val="C00000"/>
                </a:solidFill>
              </a:rPr>
              <a:t>Teacher Outcomes: </a:t>
            </a:r>
          </a:p>
          <a:p>
            <a:r>
              <a:rPr lang="en-US" dirty="0"/>
              <a:t>To fully understand what teacher and student behaviors ‘look and sound like’ at the proficient, accomplished and distinguished levels as a means of developing highly-effective practices and performance levels over time. </a:t>
            </a:r>
          </a:p>
        </p:txBody>
      </p:sp>
    </p:spTree>
    <p:custDataLst>
      <p:tags r:id="rId1"/>
    </p:custDataLst>
    <p:extLst>
      <p:ext uri="{BB962C8B-B14F-4D97-AF65-F5344CB8AC3E}">
        <p14:creationId xmlns:p14="http://schemas.microsoft.com/office/powerpoint/2010/main" xmlns="" val="206772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C183D7F6-B498-43B3-948B-1728B52AA6E4}">
                <adec:decorative xmlns:adec="http://schemas.microsoft.com/office/drawing/2017/decorative" xmlns="" val="1"/>
              </a:ext>
            </a:extLst>
          </p:cNvPr>
          <p:cNvSpPr txBox="1">
            <a:spLocks/>
          </p:cNvSpPr>
          <p:nvPr/>
        </p:nvSpPr>
        <p:spPr>
          <a:xfrm>
            <a:off x="457200" y="274638"/>
            <a:ext cx="8229600" cy="94456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Unpacking/Deconstructing the Rubric</a:t>
            </a:r>
          </a:p>
        </p:txBody>
      </p:sp>
      <p:sp>
        <p:nvSpPr>
          <p:cNvPr id="3" name="Title 2"/>
          <p:cNvSpPr txBox="1">
            <a:spLocks noGrp="1"/>
          </p:cNvSpPr>
          <p:nvPr>
            <p:ph type="title" idx="4294967295"/>
          </p:nvPr>
        </p:nvSpPr>
        <p:spPr>
          <a:xfrm>
            <a:off x="228600" y="179957"/>
            <a:ext cx="57912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Arial" charset="0"/>
                <a:ea typeface="+mn-ea"/>
                <a:cs typeface="Arial" charset="0"/>
              </a:rPr>
              <a:t>Given this….</a:t>
            </a:r>
          </a:p>
        </p:txBody>
      </p:sp>
      <p:sp>
        <p:nvSpPr>
          <p:cNvPr id="2" name="TextBox 1"/>
          <p:cNvSpPr txBox="1"/>
          <p:nvPr/>
        </p:nvSpPr>
        <p:spPr>
          <a:xfrm>
            <a:off x="316353" y="1150335"/>
            <a:ext cx="8458200" cy="1292662"/>
          </a:xfrm>
          <a:prstGeom prst="rect">
            <a:avLst/>
          </a:prstGeom>
          <a:solidFill>
            <a:schemeClr val="bg1">
              <a:lumMod val="95000"/>
            </a:schemeClr>
          </a:solidFill>
          <a:ln w="28575">
            <a:solidFill>
              <a:schemeClr val="tx1"/>
            </a:solidFill>
          </a:ln>
        </p:spPr>
        <p:txBody>
          <a:bodyPr wrap="square" rtlCol="0">
            <a:spAutoFit/>
          </a:bodyPr>
          <a:lstStyle/>
          <a:p>
            <a:r>
              <a:rPr lang="en-US" sz="2400" b="1" dirty="0">
                <a:solidFill>
                  <a:srgbClr val="C00000"/>
                </a:solidFill>
              </a:rPr>
              <a:t>Teacher Outcomes: </a:t>
            </a:r>
          </a:p>
          <a:p>
            <a:r>
              <a:rPr lang="en-US" dirty="0"/>
              <a:t>To fully understand what teacher and student behaviors ‘look and sound like’ at the proficient, accomplished and distinguished levels as a means of developing highly-effective practices and performance levels over time. </a:t>
            </a:r>
          </a:p>
        </p:txBody>
      </p:sp>
      <p:sp>
        <p:nvSpPr>
          <p:cNvPr id="6" name="TextBox 5"/>
          <p:cNvSpPr txBox="1"/>
          <p:nvPr/>
        </p:nvSpPr>
        <p:spPr>
          <a:xfrm>
            <a:off x="316353" y="3244495"/>
            <a:ext cx="8610600" cy="2308324"/>
          </a:xfrm>
          <a:prstGeom prst="rect">
            <a:avLst/>
          </a:prstGeom>
          <a:noFill/>
        </p:spPr>
        <p:txBody>
          <a:bodyPr wrap="square" rtlCol="0">
            <a:spAutoFit/>
          </a:bodyPr>
          <a:lstStyle/>
          <a:p>
            <a:r>
              <a:rPr lang="en-US" sz="2000" dirty="0"/>
              <a:t>As a campus, what are the next steps to deepen our understanding of the rubric and its application, along with the connections to the Teacher Standards? </a:t>
            </a:r>
          </a:p>
          <a:p>
            <a:endParaRPr lang="en-US" sz="2000" dirty="0"/>
          </a:p>
          <a:p>
            <a:r>
              <a:rPr lang="en-US" sz="2000" dirty="0"/>
              <a:t>To what degree are we able to articulate what the behaviors look like when they are ‘student-centered’ in the accomplished and distinguished levels? </a:t>
            </a:r>
          </a:p>
          <a:p>
            <a:endParaRPr lang="en-US" sz="2400" dirty="0"/>
          </a:p>
        </p:txBody>
      </p:sp>
      <p:pic>
        <p:nvPicPr>
          <p:cNvPr id="9" name="Picture 8">
            <a:extLst>
              <a:ext uri="{C183D7F6-B498-43B3-948B-1728B52AA6E4}">
                <adec:decorative xmlns:adec="http://schemas.microsoft.com/office/drawing/2017/decorative" xmlns="" val="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92150" y="227494"/>
            <a:ext cx="947007" cy="90107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a:extLst>
              <a:ext uri="{C183D7F6-B498-43B3-948B-1728B52AA6E4}">
                <adec:decorative xmlns:adec="http://schemas.microsoft.com/office/drawing/2017/decorative" xmlns="" val="1"/>
              </a:ext>
            </a:extLst>
          </p:cNvPr>
          <p:cNvSpPr txBox="1"/>
          <p:nvPr/>
        </p:nvSpPr>
        <p:spPr>
          <a:xfrm>
            <a:off x="8382000" y="472344"/>
            <a:ext cx="376719" cy="369332"/>
          </a:xfrm>
          <a:prstGeom prst="rect">
            <a:avLst/>
          </a:prstGeom>
          <a:noFill/>
        </p:spPr>
        <p:txBody>
          <a:bodyPr wrap="square" rtlCol="0">
            <a:spAutoFit/>
          </a:bodyPr>
          <a:lstStyle/>
          <a:p>
            <a:r>
              <a:rPr lang="en-US" dirty="0"/>
              <a:t>6</a:t>
            </a:r>
          </a:p>
        </p:txBody>
      </p:sp>
    </p:spTree>
    <p:custDataLst>
      <p:tags r:id="rId1"/>
    </p:custDataLst>
    <p:extLst>
      <p:ext uri="{BB962C8B-B14F-4D97-AF65-F5344CB8AC3E}">
        <p14:creationId xmlns:p14="http://schemas.microsoft.com/office/powerpoint/2010/main" xmlns="" val="247674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868362"/>
          </a:xfrm>
        </p:spPr>
        <p:txBody>
          <a:bodyPr/>
          <a:lstStyle/>
          <a:p>
            <a:pPr algn="l"/>
            <a:r>
              <a:rPr lang="en-US" dirty="0">
                <a:solidFill>
                  <a:schemeClr val="bg1"/>
                </a:solidFill>
              </a:rPr>
              <a:t>Rubric Cross-Connections</a:t>
            </a:r>
          </a:p>
        </p:txBody>
      </p:sp>
      <p:sp>
        <p:nvSpPr>
          <p:cNvPr id="6" name="Rectangle 5"/>
          <p:cNvSpPr/>
          <p:nvPr/>
        </p:nvSpPr>
        <p:spPr>
          <a:xfrm>
            <a:off x="2969" y="1600200"/>
            <a:ext cx="3505200" cy="2677656"/>
          </a:xfrm>
          <a:prstGeom prst="rect">
            <a:avLst/>
          </a:prstGeom>
        </p:spPr>
        <p:txBody>
          <a:bodyPr wrap="square">
            <a:spAutoFit/>
          </a:bodyPr>
          <a:lstStyle/>
          <a:p>
            <a:r>
              <a:rPr lang="en-US" sz="2400" dirty="0"/>
              <a:t>The descriptor topics in the rubric sometimes appear in more than one dimension. How does the meaning of the descriptor change across dimensions? </a:t>
            </a:r>
          </a:p>
        </p:txBody>
      </p:sp>
      <p:graphicFrame>
        <p:nvGraphicFramePr>
          <p:cNvPr id="12" name="Diagram 11" descr="Image displaying Technology in the center with the following list in a circle around it going clockwise&#10;&#10;- Standards and Alignment &#10;- Activities&#10;- Communication "/>
          <p:cNvGraphicFramePr/>
          <p:nvPr>
            <p:extLst>
              <p:ext uri="{D42A27DB-BD31-4B8C-83A1-F6EECF244321}">
                <p14:modId xmlns:p14="http://schemas.microsoft.com/office/powerpoint/2010/main" xmlns="" val="1648674163"/>
              </p:ext>
            </p:extLst>
          </p:nvPr>
        </p:nvGraphicFramePr>
        <p:xfrm>
          <a:off x="2743200" y="1449317"/>
          <a:ext cx="6553200"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1607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graphicEl>
                                              <a:dgm id="{FEBBA082-8F0C-43AC-9363-89620DB67E30}"/>
                                            </p:graphicEl>
                                          </p:spTgt>
                                        </p:tgtEl>
                                        <p:attrNameLst>
                                          <p:attrName>style.visibility</p:attrName>
                                        </p:attrNameLst>
                                      </p:cBhvr>
                                      <p:to>
                                        <p:strVal val="visible"/>
                                      </p:to>
                                    </p:set>
                                    <p:animEffect transition="in" filter="fade">
                                      <p:cBhvr>
                                        <p:cTn id="7" dur="1000"/>
                                        <p:tgtEl>
                                          <p:spTgt spid="12">
                                            <p:graphicEl>
                                              <a:dgm id="{FEBBA082-8F0C-43AC-9363-89620DB67E30}"/>
                                            </p:graphicEl>
                                          </p:spTgt>
                                        </p:tgtEl>
                                      </p:cBhvr>
                                    </p:animEffect>
                                    <p:anim calcmode="lin" valueType="num">
                                      <p:cBhvr>
                                        <p:cTn id="8" dur="1000" fill="hold"/>
                                        <p:tgtEl>
                                          <p:spTgt spid="12">
                                            <p:graphicEl>
                                              <a:dgm id="{FEBBA082-8F0C-43AC-9363-89620DB67E30}"/>
                                            </p:graphicEl>
                                          </p:spTgt>
                                        </p:tgtEl>
                                        <p:attrNameLst>
                                          <p:attrName>ppt_x</p:attrName>
                                        </p:attrNameLst>
                                      </p:cBhvr>
                                      <p:tavLst>
                                        <p:tav tm="0">
                                          <p:val>
                                            <p:strVal val="#ppt_x"/>
                                          </p:val>
                                        </p:tav>
                                        <p:tav tm="100000">
                                          <p:val>
                                            <p:strVal val="#ppt_x"/>
                                          </p:val>
                                        </p:tav>
                                      </p:tavLst>
                                    </p:anim>
                                    <p:anim calcmode="lin" valueType="num">
                                      <p:cBhvr>
                                        <p:cTn id="9" dur="1000" fill="hold"/>
                                        <p:tgtEl>
                                          <p:spTgt spid="12">
                                            <p:graphicEl>
                                              <a:dgm id="{FEBBA082-8F0C-43AC-9363-89620DB67E3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graphicEl>
                                              <a:dgm id="{7CE30F8B-56B2-4C13-87F3-7B2CAC214FE8}"/>
                                            </p:graphicEl>
                                          </p:spTgt>
                                        </p:tgtEl>
                                        <p:attrNameLst>
                                          <p:attrName>style.visibility</p:attrName>
                                        </p:attrNameLst>
                                      </p:cBhvr>
                                      <p:to>
                                        <p:strVal val="visible"/>
                                      </p:to>
                                    </p:set>
                                    <p:animEffect transition="in" filter="fade">
                                      <p:cBhvr>
                                        <p:cTn id="14" dur="1000"/>
                                        <p:tgtEl>
                                          <p:spTgt spid="12">
                                            <p:graphicEl>
                                              <a:dgm id="{7CE30F8B-56B2-4C13-87F3-7B2CAC214FE8}"/>
                                            </p:graphicEl>
                                          </p:spTgt>
                                        </p:tgtEl>
                                      </p:cBhvr>
                                    </p:animEffect>
                                    <p:anim calcmode="lin" valueType="num">
                                      <p:cBhvr>
                                        <p:cTn id="15" dur="1000" fill="hold"/>
                                        <p:tgtEl>
                                          <p:spTgt spid="12">
                                            <p:graphicEl>
                                              <a:dgm id="{7CE30F8B-56B2-4C13-87F3-7B2CAC214FE8}"/>
                                            </p:graphicEl>
                                          </p:spTgt>
                                        </p:tgtEl>
                                        <p:attrNameLst>
                                          <p:attrName>ppt_x</p:attrName>
                                        </p:attrNameLst>
                                      </p:cBhvr>
                                      <p:tavLst>
                                        <p:tav tm="0">
                                          <p:val>
                                            <p:strVal val="#ppt_x"/>
                                          </p:val>
                                        </p:tav>
                                        <p:tav tm="100000">
                                          <p:val>
                                            <p:strVal val="#ppt_x"/>
                                          </p:val>
                                        </p:tav>
                                      </p:tavLst>
                                    </p:anim>
                                    <p:anim calcmode="lin" valueType="num">
                                      <p:cBhvr>
                                        <p:cTn id="16" dur="1000" fill="hold"/>
                                        <p:tgtEl>
                                          <p:spTgt spid="12">
                                            <p:graphicEl>
                                              <a:dgm id="{7CE30F8B-56B2-4C13-87F3-7B2CAC214FE8}"/>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graphicEl>
                                              <a:dgm id="{9CB5DB51-61FD-41F4-8A17-494A31EE498E}"/>
                                            </p:graphicEl>
                                          </p:spTgt>
                                        </p:tgtEl>
                                        <p:attrNameLst>
                                          <p:attrName>style.visibility</p:attrName>
                                        </p:attrNameLst>
                                      </p:cBhvr>
                                      <p:to>
                                        <p:strVal val="visible"/>
                                      </p:to>
                                    </p:set>
                                    <p:animEffect transition="in" filter="fade">
                                      <p:cBhvr>
                                        <p:cTn id="19" dur="1000"/>
                                        <p:tgtEl>
                                          <p:spTgt spid="12">
                                            <p:graphicEl>
                                              <a:dgm id="{9CB5DB51-61FD-41F4-8A17-494A31EE498E}"/>
                                            </p:graphicEl>
                                          </p:spTgt>
                                        </p:tgtEl>
                                      </p:cBhvr>
                                    </p:animEffect>
                                    <p:anim calcmode="lin" valueType="num">
                                      <p:cBhvr>
                                        <p:cTn id="20" dur="1000" fill="hold"/>
                                        <p:tgtEl>
                                          <p:spTgt spid="12">
                                            <p:graphicEl>
                                              <a:dgm id="{9CB5DB51-61FD-41F4-8A17-494A31EE498E}"/>
                                            </p:graphicEl>
                                          </p:spTgt>
                                        </p:tgtEl>
                                        <p:attrNameLst>
                                          <p:attrName>ppt_x</p:attrName>
                                        </p:attrNameLst>
                                      </p:cBhvr>
                                      <p:tavLst>
                                        <p:tav tm="0">
                                          <p:val>
                                            <p:strVal val="#ppt_x"/>
                                          </p:val>
                                        </p:tav>
                                        <p:tav tm="100000">
                                          <p:val>
                                            <p:strVal val="#ppt_x"/>
                                          </p:val>
                                        </p:tav>
                                      </p:tavLst>
                                    </p:anim>
                                    <p:anim calcmode="lin" valueType="num">
                                      <p:cBhvr>
                                        <p:cTn id="21" dur="1000" fill="hold"/>
                                        <p:tgtEl>
                                          <p:spTgt spid="12">
                                            <p:graphicEl>
                                              <a:dgm id="{9CB5DB51-61FD-41F4-8A17-494A31EE498E}"/>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graphicEl>
                                              <a:dgm id="{044F1372-A3B2-46E4-959F-481E4FF68035}"/>
                                            </p:graphicEl>
                                          </p:spTgt>
                                        </p:tgtEl>
                                        <p:attrNameLst>
                                          <p:attrName>style.visibility</p:attrName>
                                        </p:attrNameLst>
                                      </p:cBhvr>
                                      <p:to>
                                        <p:strVal val="visible"/>
                                      </p:to>
                                    </p:set>
                                    <p:animEffect transition="in" filter="fade">
                                      <p:cBhvr>
                                        <p:cTn id="24" dur="1000"/>
                                        <p:tgtEl>
                                          <p:spTgt spid="12">
                                            <p:graphicEl>
                                              <a:dgm id="{044F1372-A3B2-46E4-959F-481E4FF68035}"/>
                                            </p:graphicEl>
                                          </p:spTgt>
                                        </p:tgtEl>
                                      </p:cBhvr>
                                    </p:animEffect>
                                    <p:anim calcmode="lin" valueType="num">
                                      <p:cBhvr>
                                        <p:cTn id="25" dur="1000" fill="hold"/>
                                        <p:tgtEl>
                                          <p:spTgt spid="12">
                                            <p:graphicEl>
                                              <a:dgm id="{044F1372-A3B2-46E4-959F-481E4FF68035}"/>
                                            </p:graphicEl>
                                          </p:spTgt>
                                        </p:tgtEl>
                                        <p:attrNameLst>
                                          <p:attrName>ppt_x</p:attrName>
                                        </p:attrNameLst>
                                      </p:cBhvr>
                                      <p:tavLst>
                                        <p:tav tm="0">
                                          <p:val>
                                            <p:strVal val="#ppt_x"/>
                                          </p:val>
                                        </p:tav>
                                        <p:tav tm="100000">
                                          <p:val>
                                            <p:strVal val="#ppt_x"/>
                                          </p:val>
                                        </p:tav>
                                      </p:tavLst>
                                    </p:anim>
                                    <p:anim calcmode="lin" valueType="num">
                                      <p:cBhvr>
                                        <p:cTn id="26" dur="1000" fill="hold"/>
                                        <p:tgtEl>
                                          <p:spTgt spid="12">
                                            <p:graphicEl>
                                              <a:dgm id="{044F1372-A3B2-46E4-959F-481E4FF68035}"/>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graphicEl>
                                              <a:dgm id="{99627B5B-EF50-4568-A474-0B2D815AFE1B}"/>
                                            </p:graphicEl>
                                          </p:spTgt>
                                        </p:tgtEl>
                                        <p:attrNameLst>
                                          <p:attrName>style.visibility</p:attrName>
                                        </p:attrNameLst>
                                      </p:cBhvr>
                                      <p:to>
                                        <p:strVal val="visible"/>
                                      </p:to>
                                    </p:set>
                                    <p:animEffect transition="in" filter="fade">
                                      <p:cBhvr>
                                        <p:cTn id="29" dur="1000"/>
                                        <p:tgtEl>
                                          <p:spTgt spid="12">
                                            <p:graphicEl>
                                              <a:dgm id="{99627B5B-EF50-4568-A474-0B2D815AFE1B}"/>
                                            </p:graphicEl>
                                          </p:spTgt>
                                        </p:tgtEl>
                                      </p:cBhvr>
                                    </p:animEffect>
                                    <p:anim calcmode="lin" valueType="num">
                                      <p:cBhvr>
                                        <p:cTn id="30" dur="1000" fill="hold"/>
                                        <p:tgtEl>
                                          <p:spTgt spid="12">
                                            <p:graphicEl>
                                              <a:dgm id="{99627B5B-EF50-4568-A474-0B2D815AFE1B}"/>
                                            </p:graphicEl>
                                          </p:spTgt>
                                        </p:tgtEl>
                                        <p:attrNameLst>
                                          <p:attrName>ppt_x</p:attrName>
                                        </p:attrNameLst>
                                      </p:cBhvr>
                                      <p:tavLst>
                                        <p:tav tm="0">
                                          <p:val>
                                            <p:strVal val="#ppt_x"/>
                                          </p:val>
                                        </p:tav>
                                        <p:tav tm="100000">
                                          <p:val>
                                            <p:strVal val="#ppt_x"/>
                                          </p:val>
                                        </p:tav>
                                      </p:tavLst>
                                    </p:anim>
                                    <p:anim calcmode="lin" valueType="num">
                                      <p:cBhvr>
                                        <p:cTn id="31" dur="1000" fill="hold"/>
                                        <p:tgtEl>
                                          <p:spTgt spid="12">
                                            <p:graphicEl>
                                              <a:dgm id="{99627B5B-EF50-4568-A474-0B2D815AFE1B}"/>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graphicEl>
                                              <a:dgm id="{5B1C7962-D928-4609-B2A1-41B9F92C3230}"/>
                                            </p:graphicEl>
                                          </p:spTgt>
                                        </p:tgtEl>
                                        <p:attrNameLst>
                                          <p:attrName>style.visibility</p:attrName>
                                        </p:attrNameLst>
                                      </p:cBhvr>
                                      <p:to>
                                        <p:strVal val="visible"/>
                                      </p:to>
                                    </p:set>
                                    <p:animEffect transition="in" filter="fade">
                                      <p:cBhvr>
                                        <p:cTn id="34" dur="1000"/>
                                        <p:tgtEl>
                                          <p:spTgt spid="12">
                                            <p:graphicEl>
                                              <a:dgm id="{5B1C7962-D928-4609-B2A1-41B9F92C3230}"/>
                                            </p:graphicEl>
                                          </p:spTgt>
                                        </p:tgtEl>
                                      </p:cBhvr>
                                    </p:animEffect>
                                    <p:anim calcmode="lin" valueType="num">
                                      <p:cBhvr>
                                        <p:cTn id="35" dur="1000" fill="hold"/>
                                        <p:tgtEl>
                                          <p:spTgt spid="12">
                                            <p:graphicEl>
                                              <a:dgm id="{5B1C7962-D928-4609-B2A1-41B9F92C3230}"/>
                                            </p:graphicEl>
                                          </p:spTgt>
                                        </p:tgtEl>
                                        <p:attrNameLst>
                                          <p:attrName>ppt_x</p:attrName>
                                        </p:attrNameLst>
                                      </p:cBhvr>
                                      <p:tavLst>
                                        <p:tav tm="0">
                                          <p:val>
                                            <p:strVal val="#ppt_x"/>
                                          </p:val>
                                        </p:tav>
                                        <p:tav tm="100000">
                                          <p:val>
                                            <p:strVal val="#ppt_x"/>
                                          </p:val>
                                        </p:tav>
                                      </p:tavLst>
                                    </p:anim>
                                    <p:anim calcmode="lin" valueType="num">
                                      <p:cBhvr>
                                        <p:cTn id="36" dur="1000" fill="hold"/>
                                        <p:tgtEl>
                                          <p:spTgt spid="12">
                                            <p:graphicEl>
                                              <a:dgm id="{5B1C7962-D928-4609-B2A1-41B9F92C3230}"/>
                                            </p:graphic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graphicEl>
                                              <a:dgm id="{3443073F-9B90-4178-B32A-FB02C404E2DB}"/>
                                            </p:graphicEl>
                                          </p:spTgt>
                                        </p:tgtEl>
                                        <p:attrNameLst>
                                          <p:attrName>style.visibility</p:attrName>
                                        </p:attrNameLst>
                                      </p:cBhvr>
                                      <p:to>
                                        <p:strVal val="visible"/>
                                      </p:to>
                                    </p:set>
                                    <p:animEffect transition="in" filter="fade">
                                      <p:cBhvr>
                                        <p:cTn id="39" dur="1000"/>
                                        <p:tgtEl>
                                          <p:spTgt spid="12">
                                            <p:graphicEl>
                                              <a:dgm id="{3443073F-9B90-4178-B32A-FB02C404E2DB}"/>
                                            </p:graphicEl>
                                          </p:spTgt>
                                        </p:tgtEl>
                                      </p:cBhvr>
                                    </p:animEffect>
                                    <p:anim calcmode="lin" valueType="num">
                                      <p:cBhvr>
                                        <p:cTn id="40" dur="1000" fill="hold"/>
                                        <p:tgtEl>
                                          <p:spTgt spid="12">
                                            <p:graphicEl>
                                              <a:dgm id="{3443073F-9B90-4178-B32A-FB02C404E2DB}"/>
                                            </p:graphicEl>
                                          </p:spTgt>
                                        </p:tgtEl>
                                        <p:attrNameLst>
                                          <p:attrName>ppt_x</p:attrName>
                                        </p:attrNameLst>
                                      </p:cBhvr>
                                      <p:tavLst>
                                        <p:tav tm="0">
                                          <p:val>
                                            <p:strVal val="#ppt_x"/>
                                          </p:val>
                                        </p:tav>
                                        <p:tav tm="100000">
                                          <p:val>
                                            <p:strVal val="#ppt_x"/>
                                          </p:val>
                                        </p:tav>
                                      </p:tavLst>
                                    </p:anim>
                                    <p:anim calcmode="lin" valueType="num">
                                      <p:cBhvr>
                                        <p:cTn id="41" dur="1000" fill="hold"/>
                                        <p:tgtEl>
                                          <p:spTgt spid="12">
                                            <p:graphicEl>
                                              <a:dgm id="{3443073F-9B90-4178-B32A-FB02C404E2D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AtOnc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31668"/>
            <a:ext cx="8991600" cy="882732"/>
          </a:xfrm>
        </p:spPr>
        <p:txBody>
          <a:bodyPr/>
          <a:lstStyle/>
          <a:p>
            <a:pPr algn="l"/>
            <a:r>
              <a:rPr lang="en-US" dirty="0">
                <a:solidFill>
                  <a:schemeClr val="bg1"/>
                </a:solidFill>
              </a:rPr>
              <a:t>Rubric Cross-Connections </a:t>
            </a:r>
            <a:r>
              <a:rPr lang="en-US" dirty="0">
                <a:solidFill>
                  <a:srgbClr val="2D4E75"/>
                </a:solidFill>
              </a:rPr>
              <a:t>– 2 </a:t>
            </a:r>
          </a:p>
        </p:txBody>
      </p:sp>
      <p:graphicFrame>
        <p:nvGraphicFramePr>
          <p:cNvPr id="12" name="Diagram 11" descr="Image displaying Mastery of the Objective in the center with the following list in a circle around it going clockwise&#10;&#10;- Standards and Alignment &#10;- Activities&#10;- Achieving Expectations &#10;- Differentiation &#10;- Classroom Environment Routines and Procedures "/>
          <p:cNvGraphicFramePr/>
          <p:nvPr>
            <p:extLst>
              <p:ext uri="{D42A27DB-BD31-4B8C-83A1-F6EECF244321}">
                <p14:modId xmlns:p14="http://schemas.microsoft.com/office/powerpoint/2010/main" xmlns="" val="2827194508"/>
              </p:ext>
            </p:extLst>
          </p:nvPr>
        </p:nvGraphicFramePr>
        <p:xfrm>
          <a:off x="2286000" y="1449317"/>
          <a:ext cx="7010400"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699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graphicEl>
                                              <a:dgm id="{FEBBA082-8F0C-43AC-9363-89620DB67E30}"/>
                                            </p:graphicEl>
                                          </p:spTgt>
                                        </p:tgtEl>
                                        <p:attrNameLst>
                                          <p:attrName>style.visibility</p:attrName>
                                        </p:attrNameLst>
                                      </p:cBhvr>
                                      <p:to>
                                        <p:strVal val="visible"/>
                                      </p:to>
                                    </p:set>
                                    <p:animEffect transition="in" filter="fade">
                                      <p:cBhvr>
                                        <p:cTn id="7" dur="1000"/>
                                        <p:tgtEl>
                                          <p:spTgt spid="12">
                                            <p:graphicEl>
                                              <a:dgm id="{FEBBA082-8F0C-43AC-9363-89620DB67E30}"/>
                                            </p:graphicEl>
                                          </p:spTgt>
                                        </p:tgtEl>
                                      </p:cBhvr>
                                    </p:animEffect>
                                    <p:anim calcmode="lin" valueType="num">
                                      <p:cBhvr>
                                        <p:cTn id="8" dur="1000" fill="hold"/>
                                        <p:tgtEl>
                                          <p:spTgt spid="12">
                                            <p:graphicEl>
                                              <a:dgm id="{FEBBA082-8F0C-43AC-9363-89620DB67E30}"/>
                                            </p:graphicEl>
                                          </p:spTgt>
                                        </p:tgtEl>
                                        <p:attrNameLst>
                                          <p:attrName>ppt_x</p:attrName>
                                        </p:attrNameLst>
                                      </p:cBhvr>
                                      <p:tavLst>
                                        <p:tav tm="0">
                                          <p:val>
                                            <p:strVal val="#ppt_x"/>
                                          </p:val>
                                        </p:tav>
                                        <p:tav tm="100000">
                                          <p:val>
                                            <p:strVal val="#ppt_x"/>
                                          </p:val>
                                        </p:tav>
                                      </p:tavLst>
                                    </p:anim>
                                    <p:anim calcmode="lin" valueType="num">
                                      <p:cBhvr>
                                        <p:cTn id="9" dur="1000" fill="hold"/>
                                        <p:tgtEl>
                                          <p:spTgt spid="12">
                                            <p:graphicEl>
                                              <a:dgm id="{FEBBA082-8F0C-43AC-9363-89620DB67E3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graphicEl>
                                              <a:dgm id="{044F1372-A3B2-46E4-959F-481E4FF68035}"/>
                                            </p:graphicEl>
                                          </p:spTgt>
                                        </p:tgtEl>
                                        <p:attrNameLst>
                                          <p:attrName>style.visibility</p:attrName>
                                        </p:attrNameLst>
                                      </p:cBhvr>
                                      <p:to>
                                        <p:strVal val="visible"/>
                                      </p:to>
                                    </p:set>
                                    <p:animEffect transition="in" filter="fade">
                                      <p:cBhvr>
                                        <p:cTn id="14" dur="1000"/>
                                        <p:tgtEl>
                                          <p:spTgt spid="12">
                                            <p:graphicEl>
                                              <a:dgm id="{044F1372-A3B2-46E4-959F-481E4FF68035}"/>
                                            </p:graphicEl>
                                          </p:spTgt>
                                        </p:tgtEl>
                                      </p:cBhvr>
                                    </p:animEffect>
                                    <p:anim calcmode="lin" valueType="num">
                                      <p:cBhvr>
                                        <p:cTn id="15" dur="1000" fill="hold"/>
                                        <p:tgtEl>
                                          <p:spTgt spid="12">
                                            <p:graphicEl>
                                              <a:dgm id="{044F1372-A3B2-46E4-959F-481E4FF68035}"/>
                                            </p:graphicEl>
                                          </p:spTgt>
                                        </p:tgtEl>
                                        <p:attrNameLst>
                                          <p:attrName>ppt_x</p:attrName>
                                        </p:attrNameLst>
                                      </p:cBhvr>
                                      <p:tavLst>
                                        <p:tav tm="0">
                                          <p:val>
                                            <p:strVal val="#ppt_x"/>
                                          </p:val>
                                        </p:tav>
                                        <p:tav tm="100000">
                                          <p:val>
                                            <p:strVal val="#ppt_x"/>
                                          </p:val>
                                        </p:tav>
                                      </p:tavLst>
                                    </p:anim>
                                    <p:anim calcmode="lin" valueType="num">
                                      <p:cBhvr>
                                        <p:cTn id="16" dur="1000" fill="hold"/>
                                        <p:tgtEl>
                                          <p:spTgt spid="12">
                                            <p:graphicEl>
                                              <a:dgm id="{044F1372-A3B2-46E4-959F-481E4FF68035}"/>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graphicEl>
                                              <a:dgm id="{99627B5B-EF50-4568-A474-0B2D815AFE1B}"/>
                                            </p:graphicEl>
                                          </p:spTgt>
                                        </p:tgtEl>
                                        <p:attrNameLst>
                                          <p:attrName>style.visibility</p:attrName>
                                        </p:attrNameLst>
                                      </p:cBhvr>
                                      <p:to>
                                        <p:strVal val="visible"/>
                                      </p:to>
                                    </p:set>
                                    <p:animEffect transition="in" filter="fade">
                                      <p:cBhvr>
                                        <p:cTn id="19" dur="1000"/>
                                        <p:tgtEl>
                                          <p:spTgt spid="12">
                                            <p:graphicEl>
                                              <a:dgm id="{99627B5B-EF50-4568-A474-0B2D815AFE1B}"/>
                                            </p:graphicEl>
                                          </p:spTgt>
                                        </p:tgtEl>
                                      </p:cBhvr>
                                    </p:animEffect>
                                    <p:anim calcmode="lin" valueType="num">
                                      <p:cBhvr>
                                        <p:cTn id="20" dur="1000" fill="hold"/>
                                        <p:tgtEl>
                                          <p:spTgt spid="12">
                                            <p:graphicEl>
                                              <a:dgm id="{99627B5B-EF50-4568-A474-0B2D815AFE1B}"/>
                                            </p:graphicEl>
                                          </p:spTgt>
                                        </p:tgtEl>
                                        <p:attrNameLst>
                                          <p:attrName>ppt_x</p:attrName>
                                        </p:attrNameLst>
                                      </p:cBhvr>
                                      <p:tavLst>
                                        <p:tav tm="0">
                                          <p:val>
                                            <p:strVal val="#ppt_x"/>
                                          </p:val>
                                        </p:tav>
                                        <p:tav tm="100000">
                                          <p:val>
                                            <p:strVal val="#ppt_x"/>
                                          </p:val>
                                        </p:tav>
                                      </p:tavLst>
                                    </p:anim>
                                    <p:anim calcmode="lin" valueType="num">
                                      <p:cBhvr>
                                        <p:cTn id="21" dur="1000" fill="hold"/>
                                        <p:tgtEl>
                                          <p:spTgt spid="12">
                                            <p:graphicEl>
                                              <a:dgm id="{99627B5B-EF50-4568-A474-0B2D815AFE1B}"/>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graphicEl>
                                              <a:dgm id="{5B1C7962-D928-4609-B2A1-41B9F92C3230}"/>
                                            </p:graphicEl>
                                          </p:spTgt>
                                        </p:tgtEl>
                                        <p:attrNameLst>
                                          <p:attrName>style.visibility</p:attrName>
                                        </p:attrNameLst>
                                      </p:cBhvr>
                                      <p:to>
                                        <p:strVal val="visible"/>
                                      </p:to>
                                    </p:set>
                                    <p:animEffect transition="in" filter="fade">
                                      <p:cBhvr>
                                        <p:cTn id="24" dur="1000"/>
                                        <p:tgtEl>
                                          <p:spTgt spid="12">
                                            <p:graphicEl>
                                              <a:dgm id="{5B1C7962-D928-4609-B2A1-41B9F92C3230}"/>
                                            </p:graphicEl>
                                          </p:spTgt>
                                        </p:tgtEl>
                                      </p:cBhvr>
                                    </p:animEffect>
                                    <p:anim calcmode="lin" valueType="num">
                                      <p:cBhvr>
                                        <p:cTn id="25" dur="1000" fill="hold"/>
                                        <p:tgtEl>
                                          <p:spTgt spid="12">
                                            <p:graphicEl>
                                              <a:dgm id="{5B1C7962-D928-4609-B2A1-41B9F92C3230}"/>
                                            </p:graphicEl>
                                          </p:spTgt>
                                        </p:tgtEl>
                                        <p:attrNameLst>
                                          <p:attrName>ppt_x</p:attrName>
                                        </p:attrNameLst>
                                      </p:cBhvr>
                                      <p:tavLst>
                                        <p:tav tm="0">
                                          <p:val>
                                            <p:strVal val="#ppt_x"/>
                                          </p:val>
                                        </p:tav>
                                        <p:tav tm="100000">
                                          <p:val>
                                            <p:strVal val="#ppt_x"/>
                                          </p:val>
                                        </p:tav>
                                      </p:tavLst>
                                    </p:anim>
                                    <p:anim calcmode="lin" valueType="num">
                                      <p:cBhvr>
                                        <p:cTn id="26" dur="1000" fill="hold"/>
                                        <p:tgtEl>
                                          <p:spTgt spid="12">
                                            <p:graphicEl>
                                              <a:dgm id="{5B1C7962-D928-4609-B2A1-41B9F92C3230}"/>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graphicEl>
                                              <a:dgm id="{3443073F-9B90-4178-B32A-FB02C404E2DB}"/>
                                            </p:graphicEl>
                                          </p:spTgt>
                                        </p:tgtEl>
                                        <p:attrNameLst>
                                          <p:attrName>style.visibility</p:attrName>
                                        </p:attrNameLst>
                                      </p:cBhvr>
                                      <p:to>
                                        <p:strVal val="visible"/>
                                      </p:to>
                                    </p:set>
                                    <p:animEffect transition="in" filter="fade">
                                      <p:cBhvr>
                                        <p:cTn id="29" dur="1000"/>
                                        <p:tgtEl>
                                          <p:spTgt spid="12">
                                            <p:graphicEl>
                                              <a:dgm id="{3443073F-9B90-4178-B32A-FB02C404E2DB}"/>
                                            </p:graphicEl>
                                          </p:spTgt>
                                        </p:tgtEl>
                                      </p:cBhvr>
                                    </p:animEffect>
                                    <p:anim calcmode="lin" valueType="num">
                                      <p:cBhvr>
                                        <p:cTn id="30" dur="1000" fill="hold"/>
                                        <p:tgtEl>
                                          <p:spTgt spid="12">
                                            <p:graphicEl>
                                              <a:dgm id="{3443073F-9B90-4178-B32A-FB02C404E2DB}"/>
                                            </p:graphicEl>
                                          </p:spTgt>
                                        </p:tgtEl>
                                        <p:attrNameLst>
                                          <p:attrName>ppt_x</p:attrName>
                                        </p:attrNameLst>
                                      </p:cBhvr>
                                      <p:tavLst>
                                        <p:tav tm="0">
                                          <p:val>
                                            <p:strVal val="#ppt_x"/>
                                          </p:val>
                                        </p:tav>
                                        <p:tav tm="100000">
                                          <p:val>
                                            <p:strVal val="#ppt_x"/>
                                          </p:val>
                                        </p:tav>
                                      </p:tavLst>
                                    </p:anim>
                                    <p:anim calcmode="lin" valueType="num">
                                      <p:cBhvr>
                                        <p:cTn id="31" dur="1000" fill="hold"/>
                                        <p:tgtEl>
                                          <p:spTgt spid="12">
                                            <p:graphicEl>
                                              <a:dgm id="{3443073F-9B90-4178-B32A-FB02C404E2DB}"/>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graphicEl>
                                              <a:dgm id="{BB9A3109-EE42-4108-9DFD-9CD5ED80A732}"/>
                                            </p:graphicEl>
                                          </p:spTgt>
                                        </p:tgtEl>
                                        <p:attrNameLst>
                                          <p:attrName>style.visibility</p:attrName>
                                        </p:attrNameLst>
                                      </p:cBhvr>
                                      <p:to>
                                        <p:strVal val="visible"/>
                                      </p:to>
                                    </p:set>
                                    <p:animEffect transition="in" filter="fade">
                                      <p:cBhvr>
                                        <p:cTn id="34" dur="1000"/>
                                        <p:tgtEl>
                                          <p:spTgt spid="12">
                                            <p:graphicEl>
                                              <a:dgm id="{BB9A3109-EE42-4108-9DFD-9CD5ED80A732}"/>
                                            </p:graphicEl>
                                          </p:spTgt>
                                        </p:tgtEl>
                                      </p:cBhvr>
                                    </p:animEffect>
                                    <p:anim calcmode="lin" valueType="num">
                                      <p:cBhvr>
                                        <p:cTn id="35" dur="1000" fill="hold"/>
                                        <p:tgtEl>
                                          <p:spTgt spid="12">
                                            <p:graphicEl>
                                              <a:dgm id="{BB9A3109-EE42-4108-9DFD-9CD5ED80A732}"/>
                                            </p:graphicEl>
                                          </p:spTgt>
                                        </p:tgtEl>
                                        <p:attrNameLst>
                                          <p:attrName>ppt_x</p:attrName>
                                        </p:attrNameLst>
                                      </p:cBhvr>
                                      <p:tavLst>
                                        <p:tav tm="0">
                                          <p:val>
                                            <p:strVal val="#ppt_x"/>
                                          </p:val>
                                        </p:tav>
                                        <p:tav tm="100000">
                                          <p:val>
                                            <p:strVal val="#ppt_x"/>
                                          </p:val>
                                        </p:tav>
                                      </p:tavLst>
                                    </p:anim>
                                    <p:anim calcmode="lin" valueType="num">
                                      <p:cBhvr>
                                        <p:cTn id="36" dur="1000" fill="hold"/>
                                        <p:tgtEl>
                                          <p:spTgt spid="12">
                                            <p:graphicEl>
                                              <a:dgm id="{BB9A3109-EE42-4108-9DFD-9CD5ED80A732}"/>
                                            </p:graphic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graphicEl>
                                              <a:dgm id="{4675379E-B9FA-4C3D-9EA9-904128C7DC64}"/>
                                            </p:graphicEl>
                                          </p:spTgt>
                                        </p:tgtEl>
                                        <p:attrNameLst>
                                          <p:attrName>style.visibility</p:attrName>
                                        </p:attrNameLst>
                                      </p:cBhvr>
                                      <p:to>
                                        <p:strVal val="visible"/>
                                      </p:to>
                                    </p:set>
                                    <p:animEffect transition="in" filter="fade">
                                      <p:cBhvr>
                                        <p:cTn id="39" dur="1000"/>
                                        <p:tgtEl>
                                          <p:spTgt spid="12">
                                            <p:graphicEl>
                                              <a:dgm id="{4675379E-B9FA-4C3D-9EA9-904128C7DC64}"/>
                                            </p:graphicEl>
                                          </p:spTgt>
                                        </p:tgtEl>
                                      </p:cBhvr>
                                    </p:animEffect>
                                    <p:anim calcmode="lin" valueType="num">
                                      <p:cBhvr>
                                        <p:cTn id="40" dur="1000" fill="hold"/>
                                        <p:tgtEl>
                                          <p:spTgt spid="12">
                                            <p:graphicEl>
                                              <a:dgm id="{4675379E-B9FA-4C3D-9EA9-904128C7DC64}"/>
                                            </p:graphicEl>
                                          </p:spTgt>
                                        </p:tgtEl>
                                        <p:attrNameLst>
                                          <p:attrName>ppt_x</p:attrName>
                                        </p:attrNameLst>
                                      </p:cBhvr>
                                      <p:tavLst>
                                        <p:tav tm="0">
                                          <p:val>
                                            <p:strVal val="#ppt_x"/>
                                          </p:val>
                                        </p:tav>
                                        <p:tav tm="100000">
                                          <p:val>
                                            <p:strVal val="#ppt_x"/>
                                          </p:val>
                                        </p:tav>
                                      </p:tavLst>
                                    </p:anim>
                                    <p:anim calcmode="lin" valueType="num">
                                      <p:cBhvr>
                                        <p:cTn id="41" dur="1000" fill="hold"/>
                                        <p:tgtEl>
                                          <p:spTgt spid="12">
                                            <p:graphicEl>
                                              <a:dgm id="{4675379E-B9FA-4C3D-9EA9-904128C7DC64}"/>
                                            </p:graphic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graphicEl>
                                              <a:dgm id="{9BBF215F-B60A-4617-ADF6-A4C311E8F388}"/>
                                            </p:graphicEl>
                                          </p:spTgt>
                                        </p:tgtEl>
                                        <p:attrNameLst>
                                          <p:attrName>style.visibility</p:attrName>
                                        </p:attrNameLst>
                                      </p:cBhvr>
                                      <p:to>
                                        <p:strVal val="visible"/>
                                      </p:to>
                                    </p:set>
                                    <p:animEffect transition="in" filter="fade">
                                      <p:cBhvr>
                                        <p:cTn id="44" dur="1000"/>
                                        <p:tgtEl>
                                          <p:spTgt spid="12">
                                            <p:graphicEl>
                                              <a:dgm id="{9BBF215F-B60A-4617-ADF6-A4C311E8F388}"/>
                                            </p:graphicEl>
                                          </p:spTgt>
                                        </p:tgtEl>
                                      </p:cBhvr>
                                    </p:animEffect>
                                    <p:anim calcmode="lin" valueType="num">
                                      <p:cBhvr>
                                        <p:cTn id="45" dur="1000" fill="hold"/>
                                        <p:tgtEl>
                                          <p:spTgt spid="12">
                                            <p:graphicEl>
                                              <a:dgm id="{9BBF215F-B60A-4617-ADF6-A4C311E8F388}"/>
                                            </p:graphicEl>
                                          </p:spTgt>
                                        </p:tgtEl>
                                        <p:attrNameLst>
                                          <p:attrName>ppt_x</p:attrName>
                                        </p:attrNameLst>
                                      </p:cBhvr>
                                      <p:tavLst>
                                        <p:tav tm="0">
                                          <p:val>
                                            <p:strVal val="#ppt_x"/>
                                          </p:val>
                                        </p:tav>
                                        <p:tav tm="100000">
                                          <p:val>
                                            <p:strVal val="#ppt_x"/>
                                          </p:val>
                                        </p:tav>
                                      </p:tavLst>
                                    </p:anim>
                                    <p:anim calcmode="lin" valueType="num">
                                      <p:cBhvr>
                                        <p:cTn id="46" dur="1000" fill="hold"/>
                                        <p:tgtEl>
                                          <p:spTgt spid="12">
                                            <p:graphicEl>
                                              <a:dgm id="{9BBF215F-B60A-4617-ADF6-A4C311E8F388}"/>
                                            </p:graphic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graphicEl>
                                              <a:dgm id="{7EADB96E-9F25-4E5F-A13A-BCF20A254FF0}"/>
                                            </p:graphicEl>
                                          </p:spTgt>
                                        </p:tgtEl>
                                        <p:attrNameLst>
                                          <p:attrName>style.visibility</p:attrName>
                                        </p:attrNameLst>
                                      </p:cBhvr>
                                      <p:to>
                                        <p:strVal val="visible"/>
                                      </p:to>
                                    </p:set>
                                    <p:animEffect transition="in" filter="fade">
                                      <p:cBhvr>
                                        <p:cTn id="49" dur="1000"/>
                                        <p:tgtEl>
                                          <p:spTgt spid="12">
                                            <p:graphicEl>
                                              <a:dgm id="{7EADB96E-9F25-4E5F-A13A-BCF20A254FF0}"/>
                                            </p:graphicEl>
                                          </p:spTgt>
                                        </p:tgtEl>
                                      </p:cBhvr>
                                    </p:animEffect>
                                    <p:anim calcmode="lin" valueType="num">
                                      <p:cBhvr>
                                        <p:cTn id="50" dur="1000" fill="hold"/>
                                        <p:tgtEl>
                                          <p:spTgt spid="12">
                                            <p:graphicEl>
                                              <a:dgm id="{7EADB96E-9F25-4E5F-A13A-BCF20A254FF0}"/>
                                            </p:graphicEl>
                                          </p:spTgt>
                                        </p:tgtEl>
                                        <p:attrNameLst>
                                          <p:attrName>ppt_x</p:attrName>
                                        </p:attrNameLst>
                                      </p:cBhvr>
                                      <p:tavLst>
                                        <p:tav tm="0">
                                          <p:val>
                                            <p:strVal val="#ppt_x"/>
                                          </p:val>
                                        </p:tav>
                                        <p:tav tm="100000">
                                          <p:val>
                                            <p:strVal val="#ppt_x"/>
                                          </p:val>
                                        </p:tav>
                                      </p:tavLst>
                                    </p:anim>
                                    <p:anim calcmode="lin" valueType="num">
                                      <p:cBhvr>
                                        <p:cTn id="51" dur="1000" fill="hold"/>
                                        <p:tgtEl>
                                          <p:spTgt spid="12">
                                            <p:graphicEl>
                                              <a:dgm id="{7EADB96E-9F25-4E5F-A13A-BCF20A254FF0}"/>
                                            </p:graphic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graphicEl>
                                              <a:dgm id="{CAC303E9-BF73-4C69-A1F7-EC64F52E2125}"/>
                                            </p:graphicEl>
                                          </p:spTgt>
                                        </p:tgtEl>
                                        <p:attrNameLst>
                                          <p:attrName>style.visibility</p:attrName>
                                        </p:attrNameLst>
                                      </p:cBhvr>
                                      <p:to>
                                        <p:strVal val="visible"/>
                                      </p:to>
                                    </p:set>
                                    <p:animEffect transition="in" filter="fade">
                                      <p:cBhvr>
                                        <p:cTn id="54" dur="1000"/>
                                        <p:tgtEl>
                                          <p:spTgt spid="12">
                                            <p:graphicEl>
                                              <a:dgm id="{CAC303E9-BF73-4C69-A1F7-EC64F52E2125}"/>
                                            </p:graphicEl>
                                          </p:spTgt>
                                        </p:tgtEl>
                                      </p:cBhvr>
                                    </p:animEffect>
                                    <p:anim calcmode="lin" valueType="num">
                                      <p:cBhvr>
                                        <p:cTn id="55" dur="1000" fill="hold"/>
                                        <p:tgtEl>
                                          <p:spTgt spid="12">
                                            <p:graphicEl>
                                              <a:dgm id="{CAC303E9-BF73-4C69-A1F7-EC64F52E2125}"/>
                                            </p:graphicEl>
                                          </p:spTgt>
                                        </p:tgtEl>
                                        <p:attrNameLst>
                                          <p:attrName>ppt_x</p:attrName>
                                        </p:attrNameLst>
                                      </p:cBhvr>
                                      <p:tavLst>
                                        <p:tav tm="0">
                                          <p:val>
                                            <p:strVal val="#ppt_x"/>
                                          </p:val>
                                        </p:tav>
                                        <p:tav tm="100000">
                                          <p:val>
                                            <p:strVal val="#ppt_x"/>
                                          </p:val>
                                        </p:tav>
                                      </p:tavLst>
                                    </p:anim>
                                    <p:anim calcmode="lin" valueType="num">
                                      <p:cBhvr>
                                        <p:cTn id="56" dur="1000" fill="hold"/>
                                        <p:tgtEl>
                                          <p:spTgt spid="12">
                                            <p:graphicEl>
                                              <a:dgm id="{CAC303E9-BF73-4C69-A1F7-EC64F52E2125}"/>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2">
                                            <p:graphicEl>
                                              <a:dgm id="{79150B5A-221B-45B3-B38D-94ED3265932B}"/>
                                            </p:graphicEl>
                                          </p:spTgt>
                                        </p:tgtEl>
                                        <p:attrNameLst>
                                          <p:attrName>style.visibility</p:attrName>
                                        </p:attrNameLst>
                                      </p:cBhvr>
                                      <p:to>
                                        <p:strVal val="visible"/>
                                      </p:to>
                                    </p:set>
                                    <p:animEffect transition="in" filter="fade">
                                      <p:cBhvr>
                                        <p:cTn id="59" dur="1000"/>
                                        <p:tgtEl>
                                          <p:spTgt spid="12">
                                            <p:graphicEl>
                                              <a:dgm id="{79150B5A-221B-45B3-B38D-94ED3265932B}"/>
                                            </p:graphicEl>
                                          </p:spTgt>
                                        </p:tgtEl>
                                      </p:cBhvr>
                                    </p:animEffect>
                                    <p:anim calcmode="lin" valueType="num">
                                      <p:cBhvr>
                                        <p:cTn id="60" dur="1000" fill="hold"/>
                                        <p:tgtEl>
                                          <p:spTgt spid="12">
                                            <p:graphicEl>
                                              <a:dgm id="{79150B5A-221B-45B3-B38D-94ED3265932B}"/>
                                            </p:graphicEl>
                                          </p:spTgt>
                                        </p:tgtEl>
                                        <p:attrNameLst>
                                          <p:attrName>ppt_x</p:attrName>
                                        </p:attrNameLst>
                                      </p:cBhvr>
                                      <p:tavLst>
                                        <p:tav tm="0">
                                          <p:val>
                                            <p:strVal val="#ppt_x"/>
                                          </p:val>
                                        </p:tav>
                                        <p:tav tm="100000">
                                          <p:val>
                                            <p:strVal val="#ppt_x"/>
                                          </p:val>
                                        </p:tav>
                                      </p:tavLst>
                                    </p:anim>
                                    <p:anim calcmode="lin" valueType="num">
                                      <p:cBhvr>
                                        <p:cTn id="61" dur="1000" fill="hold"/>
                                        <p:tgtEl>
                                          <p:spTgt spid="12">
                                            <p:graphicEl>
                                              <a:dgm id="{79150B5A-221B-45B3-B38D-94ED3265932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AtOnc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2740AEB-68D4-4624-BC6E-3766AF43F15F}"/>
              </a:ext>
            </a:extLst>
          </p:cNvPr>
          <p:cNvSpPr>
            <a:spLocks noGrp="1"/>
          </p:cNvSpPr>
          <p:nvPr>
            <p:ph type="title" idx="4294967295"/>
          </p:nvPr>
        </p:nvSpPr>
        <p:spPr>
          <a:xfrm>
            <a:off x="76200" y="-1173162"/>
            <a:ext cx="8991600" cy="1173162"/>
          </a:xfrm>
          <a:noFill/>
        </p:spPr>
        <p:txBody>
          <a:bodyPr vert="horz" wrap="square" lIns="91399" tIns="45699" rIns="91399" bIns="45699" numCol="1" anchor="b" anchorCtr="0" compatLnSpc="1">
            <a:prstTxWarp prst="textNoShape">
              <a:avLst/>
            </a:prstTxWarp>
          </a:bodyPr>
          <a:lstStyle/>
          <a:p>
            <a:r>
              <a:rPr lang="en-US" sz="1000" dirty="0">
                <a:solidFill>
                  <a:srgbClr val="F0F0F0"/>
                </a:solidFill>
              </a:rPr>
              <a:t>T-TESS Skill-Dimension Crosswalk </a:t>
            </a:r>
            <a:endParaRPr lang="en-CA" sz="1000" dirty="0">
              <a:solidFill>
                <a:srgbClr val="F0F0F0"/>
              </a:solidFill>
            </a:endParaRPr>
          </a:p>
        </p:txBody>
      </p:sp>
      <p:pic>
        <p:nvPicPr>
          <p:cNvPr id="6" name="Picture 5">
            <a:extLst>
              <a:ext uri="{C183D7F6-B498-43B3-948B-1728B52AA6E4}">
                <adec:decorative xmlns:adec="http://schemas.microsoft.com/office/drawing/2017/decorative" xmlns="" val="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2150" y="227494"/>
            <a:ext cx="947007" cy="90107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C183D7F6-B498-43B3-948B-1728B52AA6E4}">
                <adec:decorative xmlns:adec="http://schemas.microsoft.com/office/drawing/2017/decorative" xmlns="" val="0"/>
              </a:ext>
            </a:extLst>
          </p:cNvPr>
          <p:cNvSpPr txBox="1"/>
          <p:nvPr/>
        </p:nvSpPr>
        <p:spPr>
          <a:xfrm>
            <a:off x="8229601" y="477973"/>
            <a:ext cx="685801" cy="400110"/>
          </a:xfrm>
          <a:prstGeom prst="rect">
            <a:avLst/>
          </a:prstGeom>
          <a:noFill/>
        </p:spPr>
        <p:txBody>
          <a:bodyPr wrap="square" rtlCol="0">
            <a:spAutoFit/>
          </a:bodyPr>
          <a:lstStyle/>
          <a:p>
            <a:r>
              <a:rPr lang="en-US" sz="2000" b="1" dirty="0"/>
              <a:t> 6</a:t>
            </a:r>
          </a:p>
        </p:txBody>
      </p:sp>
      <p:pic>
        <p:nvPicPr>
          <p:cNvPr id="2" name="Picture 1" descr="Image of T-TESS Skill-Dimension Crosswalk table as explained in the Training Guide - Teacher Refresher Training PDF "/>
          <p:cNvPicPr>
            <a:picLocks noChangeAspect="1"/>
          </p:cNvPicPr>
          <p:nvPr/>
        </p:nvPicPr>
        <p:blipFill rotWithShape="1">
          <a:blip r:embed="rId4">
            <a:extLst>
              <a:ext uri="{28A0092B-C50C-407E-A947-70E740481C1C}">
                <a14:useLocalDpi xmlns:a14="http://schemas.microsoft.com/office/drawing/2010/main" xmlns="" val="0"/>
              </a:ext>
            </a:extLst>
          </a:blip>
          <a:srcRect l="8239" t="5697" r="-1361" b="5697"/>
          <a:stretch/>
        </p:blipFill>
        <p:spPr>
          <a:xfrm>
            <a:off x="793037" y="124522"/>
            <a:ext cx="8274763" cy="5971478"/>
          </a:xfrm>
          <a:prstGeom prst="rect">
            <a:avLst/>
          </a:prstGeom>
        </p:spPr>
      </p:pic>
      <p:pic>
        <p:nvPicPr>
          <p:cNvPr id="8" name="Picture 7">
            <a:extLst>
              <a:ext uri="{FF2B5EF4-FFF2-40B4-BE49-F238E27FC236}">
                <a16:creationId xmlns:a16="http://schemas.microsoft.com/office/drawing/2014/main" xmlns="" id="{42799309-18BC-477A-8262-D5AA7818627A}"/>
              </a:ext>
              <a:ext uri="{C183D7F6-B498-43B3-948B-1728B52AA6E4}">
                <adec:decorative xmlns:adec="http://schemas.microsoft.com/office/drawing/2017/decorative" xmlns="" val="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44550" y="379894"/>
            <a:ext cx="947007" cy="90107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1E88A35B-8D4B-49B8-880D-BD683DE17434}"/>
              </a:ext>
              <a:ext uri="{C183D7F6-B498-43B3-948B-1728B52AA6E4}">
                <adec:decorative xmlns:adec="http://schemas.microsoft.com/office/drawing/2017/decorative" xmlns="" val="1"/>
              </a:ext>
            </a:extLst>
          </p:cNvPr>
          <p:cNvSpPr txBox="1"/>
          <p:nvPr/>
        </p:nvSpPr>
        <p:spPr>
          <a:xfrm>
            <a:off x="8382001" y="630373"/>
            <a:ext cx="685801" cy="400110"/>
          </a:xfrm>
          <a:prstGeom prst="rect">
            <a:avLst/>
          </a:prstGeom>
          <a:noFill/>
        </p:spPr>
        <p:txBody>
          <a:bodyPr wrap="square" rtlCol="0">
            <a:spAutoFit/>
          </a:bodyPr>
          <a:lstStyle/>
          <a:p>
            <a:r>
              <a:rPr lang="en-US" sz="2000" b="1" dirty="0"/>
              <a:t> 6</a:t>
            </a:r>
          </a:p>
        </p:txBody>
      </p:sp>
    </p:spTree>
    <p:extLst>
      <p:ext uri="{BB962C8B-B14F-4D97-AF65-F5344CB8AC3E}">
        <p14:creationId xmlns:p14="http://schemas.microsoft.com/office/powerpoint/2010/main" xmlns="" val="3936251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868362"/>
          </a:xfrm>
        </p:spPr>
        <p:txBody>
          <a:bodyPr/>
          <a:lstStyle/>
          <a:p>
            <a:r>
              <a:rPr lang="en-US" dirty="0"/>
              <a:t>Talking Chips </a:t>
            </a:r>
          </a:p>
        </p:txBody>
      </p:sp>
      <p:sp>
        <p:nvSpPr>
          <p:cNvPr id="37891" name="Rectangle 3"/>
          <p:cNvSpPr>
            <a:spLocks noGrp="1" noChangeArrowheads="1"/>
          </p:cNvSpPr>
          <p:nvPr>
            <p:ph idx="1"/>
          </p:nvPr>
        </p:nvSpPr>
        <p:spPr/>
        <p:txBody>
          <a:bodyPr>
            <a:normAutofit/>
          </a:bodyPr>
          <a:lstStyle/>
          <a:p>
            <a:pPr eaLnBrk="1" fontAlgn="auto" hangingPunct="1">
              <a:buSzPct val="100000"/>
              <a:buFont typeface="Arial" pitchFamily="34" charset="0"/>
              <a:buChar char="•"/>
              <a:defRPr/>
            </a:pPr>
            <a:r>
              <a:rPr lang="en-US" sz="2400" dirty="0">
                <a:effectLst/>
              </a:rPr>
              <a:t>Each person gets two chips. </a:t>
            </a:r>
          </a:p>
          <a:p>
            <a:pPr eaLnBrk="1" fontAlgn="auto" hangingPunct="1">
              <a:buSzPct val="100000"/>
              <a:buFont typeface="Arial" pitchFamily="34" charset="0"/>
              <a:buChar char="•"/>
              <a:defRPr/>
            </a:pPr>
            <a:r>
              <a:rPr lang="en-US" sz="2400" dirty="0">
                <a:effectLst/>
              </a:rPr>
              <a:t>When you want to respond, you must place one chip in the center of the table.   </a:t>
            </a:r>
          </a:p>
          <a:p>
            <a:pPr eaLnBrk="1" fontAlgn="auto" hangingPunct="1">
              <a:buSzPct val="100000"/>
              <a:buFont typeface="Arial" pitchFamily="34" charset="0"/>
              <a:buChar char="•"/>
              <a:defRPr/>
            </a:pPr>
            <a:r>
              <a:rPr lang="en-US" sz="2400" dirty="0">
                <a:effectLst/>
              </a:rPr>
              <a:t>You can only speak if your chip is in the center. </a:t>
            </a:r>
          </a:p>
          <a:p>
            <a:pPr eaLnBrk="1" fontAlgn="auto" hangingPunct="1">
              <a:buSzPct val="100000"/>
              <a:buFont typeface="Arial" pitchFamily="34" charset="0"/>
              <a:buChar char="•"/>
              <a:defRPr/>
            </a:pPr>
            <a:r>
              <a:rPr lang="en-US" sz="2400" dirty="0">
                <a:effectLst/>
              </a:rPr>
              <a:t>When you have no chips you may only listen. </a:t>
            </a:r>
          </a:p>
          <a:p>
            <a:pPr eaLnBrk="1" fontAlgn="auto" hangingPunct="1">
              <a:buSzPct val="100000"/>
              <a:buFont typeface="Arial" pitchFamily="34" charset="0"/>
              <a:buChar char="•"/>
              <a:defRPr/>
            </a:pPr>
            <a:r>
              <a:rPr lang="en-US" sz="2400" dirty="0">
                <a:effectLst/>
              </a:rPr>
              <a:t>When everyone has used all their chips, take them back and start over until time is called. </a:t>
            </a:r>
          </a:p>
        </p:txBody>
      </p:sp>
    </p:spTree>
    <p:custDataLst>
      <p:tags r:id="rId1"/>
    </p:custDataLst>
    <p:extLst>
      <p:ext uri="{BB962C8B-B14F-4D97-AF65-F5344CB8AC3E}">
        <p14:creationId xmlns:p14="http://schemas.microsoft.com/office/powerpoint/2010/main" xmlns="" val="23736571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7"/>
            <a:ext cx="8991600" cy="931233"/>
          </a:xfrm>
        </p:spPr>
        <p:txBody>
          <a:bodyPr/>
          <a:lstStyle/>
          <a:p>
            <a:pPr algn="l"/>
            <a:r>
              <a:rPr lang="en-US" dirty="0">
                <a:solidFill>
                  <a:schemeClr val="bg1"/>
                </a:solidFill>
              </a:rPr>
              <a:t>Post-Conferences</a:t>
            </a:r>
            <a:r>
              <a:rPr lang="en-US" dirty="0"/>
              <a:t> </a:t>
            </a:r>
          </a:p>
        </p:txBody>
      </p:sp>
      <p:pic>
        <p:nvPicPr>
          <p:cNvPr id="6" name="Picture 5">
            <a:extLst>
              <a:ext uri="{C183D7F6-B498-43B3-948B-1728B52AA6E4}">
                <adec:decorative xmlns:adec="http://schemas.microsoft.com/office/drawing/2017/decorative" xmlns="" val="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2150" y="76200"/>
            <a:ext cx="947007" cy="90107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C183D7F6-B498-43B3-948B-1728B52AA6E4}">
                <adec:decorative xmlns:adec="http://schemas.microsoft.com/office/drawing/2017/decorative" xmlns="" val="0"/>
              </a:ext>
            </a:extLst>
          </p:cNvPr>
          <p:cNvSpPr txBox="1"/>
          <p:nvPr/>
        </p:nvSpPr>
        <p:spPr>
          <a:xfrm>
            <a:off x="8170226" y="326679"/>
            <a:ext cx="685801" cy="400110"/>
          </a:xfrm>
          <a:prstGeom prst="rect">
            <a:avLst/>
          </a:prstGeom>
          <a:noFill/>
        </p:spPr>
        <p:txBody>
          <a:bodyPr wrap="square" rtlCol="0">
            <a:spAutoFit/>
          </a:bodyPr>
          <a:lstStyle/>
          <a:p>
            <a:r>
              <a:rPr lang="en-US" sz="2000" b="1" dirty="0">
                <a:solidFill>
                  <a:schemeClr val="bg1"/>
                </a:solidFill>
              </a:rPr>
              <a:t> 7</a:t>
            </a:r>
          </a:p>
        </p:txBody>
      </p:sp>
      <p:graphicFrame>
        <p:nvGraphicFramePr>
          <p:cNvPr id="4" name="Diagram 3" descr="Image displaying the following: &#10;&#10;Introduction: &#10;- Greeting&#10;- Review Conference Process &#10;- Ask a general impression question about the lesson &#10;&#10;Reinforcement: &#10;- Reinforcement Area (Dimension) &#10;- Self-Analysis and Follow-Up Questions &#10;- Share Evidence for Reinforcement &#10;&#10;Refinement: &#10;- Refinement Area (Dimension) &#10;- Self-Analysis and Follow-Up Questions &#10;- Share Evidence for Refinement &#10;- Share Recommendations &#10;&#10;Review Ratings: &#10;Share Evidence for Ratings "/>
          <p:cNvGraphicFramePr/>
          <p:nvPr>
            <p:extLst>
              <p:ext uri="{D42A27DB-BD31-4B8C-83A1-F6EECF244321}">
                <p14:modId xmlns:p14="http://schemas.microsoft.com/office/powerpoint/2010/main" xmlns="" val="3595917375"/>
              </p:ext>
            </p:extLst>
          </p:nvPr>
        </p:nvGraphicFramePr>
        <p:xfrm>
          <a:off x="914400" y="533400"/>
          <a:ext cx="5410200" cy="4435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92723" y="4495800"/>
            <a:ext cx="9319846" cy="1569660"/>
          </a:xfrm>
          <a:prstGeom prst="rect">
            <a:avLst/>
          </a:prstGeom>
        </p:spPr>
        <p:txBody>
          <a:bodyPr wrap="square">
            <a:spAutoFit/>
          </a:bodyPr>
          <a:lstStyle/>
          <a:p>
            <a:r>
              <a:rPr lang="en-US" sz="2400" b="1" dirty="0"/>
              <a:t>“Given your experiences last year, what are your recommendations for post-conferences?”</a:t>
            </a:r>
          </a:p>
          <a:p>
            <a:endParaRPr lang="en-US" sz="2400" b="1" dirty="0"/>
          </a:p>
          <a:p>
            <a:r>
              <a:rPr lang="en-US" sz="2400" b="1" dirty="0"/>
              <a:t>“How are you personally addressing your refinement areas?” </a:t>
            </a:r>
          </a:p>
        </p:txBody>
      </p:sp>
    </p:spTree>
    <p:extLst>
      <p:ext uri="{BB962C8B-B14F-4D97-AF65-F5344CB8AC3E}">
        <p14:creationId xmlns:p14="http://schemas.microsoft.com/office/powerpoint/2010/main" xmlns="" val="345020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North” </a:t>
            </a:r>
          </a:p>
        </p:txBody>
      </p:sp>
      <p:sp>
        <p:nvSpPr>
          <p:cNvPr id="3" name="Content Placeholder 2"/>
          <p:cNvSpPr>
            <a:spLocks noGrp="1"/>
          </p:cNvSpPr>
          <p:nvPr>
            <p:ph idx="1"/>
          </p:nvPr>
        </p:nvSpPr>
        <p:spPr>
          <a:xfrm>
            <a:off x="457200" y="1371600"/>
            <a:ext cx="8229600" cy="4525963"/>
          </a:xfrm>
        </p:spPr>
        <p:txBody>
          <a:bodyPr/>
          <a:lstStyle/>
          <a:p>
            <a:r>
              <a:rPr lang="en-US" sz="2400" b="1" u="sng" dirty="0"/>
              <a:t>True North </a:t>
            </a:r>
            <a:r>
              <a:rPr lang="en-US" sz="2400" dirty="0"/>
              <a:t>refers to what we should do, not what we can do. It is a term used describe the ideal or state of perfection that your organization should be continually striving towards. </a:t>
            </a:r>
          </a:p>
          <a:p>
            <a:endParaRPr lang="en-US" sz="1000" dirty="0"/>
          </a:p>
          <a:p>
            <a:r>
              <a:rPr lang="en-US" sz="2400" dirty="0"/>
              <a:t>Opportunities for improvement never end, and it is only when we take the next step that we in fact see possible future steps. </a:t>
            </a:r>
          </a:p>
          <a:p>
            <a:endParaRPr lang="en-US" sz="1000" dirty="0"/>
          </a:p>
          <a:p>
            <a:r>
              <a:rPr lang="en-US" sz="2400" dirty="0"/>
              <a:t>True North works as a compass proving a guide to take an organization from the current condition to where they want to be. It is the persistent practice of daily improvement by all employees to advance to True North that makes organizations first class. </a:t>
            </a:r>
          </a:p>
        </p:txBody>
      </p:sp>
      <p:pic>
        <p:nvPicPr>
          <p:cNvPr id="4" name="Picture 3">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9708500">
            <a:off x="7084616" y="5419926"/>
            <a:ext cx="1733722" cy="1322216"/>
          </a:xfrm>
          <a:prstGeom prst="rect">
            <a:avLst/>
          </a:prstGeom>
          <a:ln>
            <a:noFill/>
          </a:ln>
          <a:effectLst>
            <a:softEdge rad="112500"/>
          </a:effectLst>
        </p:spPr>
      </p:pic>
    </p:spTree>
    <p:extLst>
      <p:ext uri="{BB962C8B-B14F-4D97-AF65-F5344CB8AC3E}">
        <p14:creationId xmlns:p14="http://schemas.microsoft.com/office/powerpoint/2010/main" xmlns="" val="184756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Point Star 4">
            <a:extLst>
              <a:ext uri="{C183D7F6-B498-43B3-948B-1728B52AA6E4}">
                <adec:decorative xmlns:adec="http://schemas.microsoft.com/office/drawing/2017/decorative" xmlns="" val="1"/>
              </a:ext>
            </a:extLst>
          </p:cNvPr>
          <p:cNvSpPr/>
          <p:nvPr/>
        </p:nvSpPr>
        <p:spPr>
          <a:xfrm>
            <a:off x="2819400" y="1447799"/>
            <a:ext cx="3429000" cy="2716481"/>
          </a:xfrm>
          <a:prstGeom prst="star5">
            <a:avLst/>
          </a:prstGeom>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Title 1">
            <a:extLst>
              <a:ext uri="{C183D7F6-B498-43B3-948B-1728B52AA6E4}">
                <adec:decorative xmlns:adec="http://schemas.microsoft.com/office/drawing/2017/decorative" xmlns="" val="1"/>
              </a:ext>
            </a:extLst>
          </p:cNvPr>
          <p:cNvSpPr txBox="1">
            <a:spLocks/>
          </p:cNvSpPr>
          <p:nvPr/>
        </p:nvSpPr>
        <p:spPr bwMode="auto">
          <a:xfrm>
            <a:off x="266700" y="76200"/>
            <a:ext cx="8229600" cy="838200"/>
          </a:xfrm>
          <a:prstGeom prst="rect">
            <a:avLst/>
          </a:prstGeom>
          <a:solidFill>
            <a:srgbClr val="2D4E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399" tIns="45699" rIns="91399" bIns="45699" numCol="1" anchor="ctr" anchorCtr="0" compatLnSpc="1">
            <a:prstTxWarp prst="textNoShape">
              <a:avLst/>
            </a:prstTxWarp>
          </a:bodyPr>
          <a:lstStyle>
            <a:lvl1pPr algn="l" defTabSz="455613" rtl="0" eaLnBrk="1" fontAlgn="base" hangingPunct="1">
              <a:spcBef>
                <a:spcPct val="0"/>
              </a:spcBef>
              <a:spcAft>
                <a:spcPct val="0"/>
              </a:spcAft>
              <a:defRPr sz="3500" b="1" kern="1200">
                <a:solidFill>
                  <a:schemeClr val="bg1"/>
                </a:solidFill>
                <a:latin typeface="+mj-lt"/>
                <a:ea typeface="+mj-ea"/>
                <a:cs typeface="+mj-cs"/>
              </a:defRPr>
            </a:lvl1pPr>
            <a:lvl2pPr algn="l" defTabSz="455613" rtl="0" eaLnBrk="1" fontAlgn="base" hangingPunct="1">
              <a:spcBef>
                <a:spcPct val="0"/>
              </a:spcBef>
              <a:spcAft>
                <a:spcPct val="0"/>
              </a:spcAft>
              <a:defRPr sz="3500" b="1">
                <a:solidFill>
                  <a:schemeClr val="bg1"/>
                </a:solidFill>
                <a:latin typeface="Calibri" panose="020F0502020204030204" pitchFamily="34" charset="0"/>
              </a:defRPr>
            </a:lvl2pPr>
            <a:lvl3pPr algn="l" defTabSz="455613" rtl="0" eaLnBrk="1" fontAlgn="base" hangingPunct="1">
              <a:spcBef>
                <a:spcPct val="0"/>
              </a:spcBef>
              <a:spcAft>
                <a:spcPct val="0"/>
              </a:spcAft>
              <a:defRPr sz="3500" b="1">
                <a:solidFill>
                  <a:schemeClr val="bg1"/>
                </a:solidFill>
                <a:latin typeface="Calibri" panose="020F0502020204030204" pitchFamily="34" charset="0"/>
              </a:defRPr>
            </a:lvl3pPr>
            <a:lvl4pPr algn="l" defTabSz="455613" rtl="0" eaLnBrk="1" fontAlgn="base" hangingPunct="1">
              <a:spcBef>
                <a:spcPct val="0"/>
              </a:spcBef>
              <a:spcAft>
                <a:spcPct val="0"/>
              </a:spcAft>
              <a:defRPr sz="3500" b="1">
                <a:solidFill>
                  <a:schemeClr val="bg1"/>
                </a:solidFill>
                <a:latin typeface="Calibri" panose="020F0502020204030204" pitchFamily="34" charset="0"/>
              </a:defRPr>
            </a:lvl4pPr>
            <a:lvl5pPr algn="l" defTabSz="455613" rtl="0" eaLnBrk="1" fontAlgn="base" hangingPunct="1">
              <a:spcBef>
                <a:spcPct val="0"/>
              </a:spcBef>
              <a:spcAft>
                <a:spcPct val="0"/>
              </a:spcAft>
              <a:defRPr sz="3500" b="1">
                <a:solidFill>
                  <a:schemeClr val="bg1"/>
                </a:solidFill>
                <a:latin typeface="Calibri" panose="020F0502020204030204" pitchFamily="34" charset="0"/>
              </a:defRPr>
            </a:lvl5pPr>
            <a:lvl6pPr marL="457200" algn="l" defTabSz="455613" rtl="0" eaLnBrk="1" fontAlgn="base" hangingPunct="1">
              <a:spcBef>
                <a:spcPct val="0"/>
              </a:spcBef>
              <a:spcAft>
                <a:spcPct val="0"/>
              </a:spcAft>
              <a:defRPr sz="3500" b="1">
                <a:solidFill>
                  <a:schemeClr val="bg1"/>
                </a:solidFill>
                <a:latin typeface="Calibri" panose="020F0502020204030204" pitchFamily="34" charset="0"/>
              </a:defRPr>
            </a:lvl6pPr>
            <a:lvl7pPr marL="914400" algn="l" defTabSz="455613" rtl="0" eaLnBrk="1" fontAlgn="base" hangingPunct="1">
              <a:spcBef>
                <a:spcPct val="0"/>
              </a:spcBef>
              <a:spcAft>
                <a:spcPct val="0"/>
              </a:spcAft>
              <a:defRPr sz="3500" b="1">
                <a:solidFill>
                  <a:schemeClr val="bg1"/>
                </a:solidFill>
                <a:latin typeface="Calibri" panose="020F0502020204030204" pitchFamily="34" charset="0"/>
              </a:defRPr>
            </a:lvl7pPr>
            <a:lvl8pPr marL="1371600" algn="l" defTabSz="455613" rtl="0" eaLnBrk="1" fontAlgn="base" hangingPunct="1">
              <a:spcBef>
                <a:spcPct val="0"/>
              </a:spcBef>
              <a:spcAft>
                <a:spcPct val="0"/>
              </a:spcAft>
              <a:defRPr sz="3500" b="1">
                <a:solidFill>
                  <a:schemeClr val="bg1"/>
                </a:solidFill>
                <a:latin typeface="Calibri" panose="020F0502020204030204" pitchFamily="34" charset="0"/>
              </a:defRPr>
            </a:lvl8pPr>
            <a:lvl9pPr marL="1828800" algn="l" defTabSz="455613" rtl="0" eaLnBrk="1" fontAlgn="base" hangingPunct="1">
              <a:spcBef>
                <a:spcPct val="0"/>
              </a:spcBef>
              <a:spcAft>
                <a:spcPct val="0"/>
              </a:spcAft>
              <a:defRPr sz="3500" b="1">
                <a:solidFill>
                  <a:schemeClr val="bg1"/>
                </a:solidFill>
                <a:latin typeface="Calibri" panose="020F0502020204030204" pitchFamily="34" charset="0"/>
              </a:defRPr>
            </a:lvl9pPr>
          </a:lstStyle>
          <a:p>
            <a:r>
              <a:rPr lang="en-US"/>
              <a:t>Three-Minute “Speech” </a:t>
            </a:r>
            <a:endParaRPr lang="en-US" dirty="0"/>
          </a:p>
        </p:txBody>
      </p:sp>
      <p:pic>
        <p:nvPicPr>
          <p:cNvPr id="7" name="Picture 6">
            <a:extLst>
              <a:ext uri="{C183D7F6-B498-43B3-948B-1728B52AA6E4}">
                <adec:decorative xmlns:adec="http://schemas.microsoft.com/office/drawing/2017/decorative" xmlns="" val="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92150" y="89530"/>
            <a:ext cx="947007" cy="90107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C183D7F6-B498-43B3-948B-1728B52AA6E4}">
                <adec:decorative xmlns:adec="http://schemas.microsoft.com/office/drawing/2017/decorative" xmlns="" val="1"/>
              </a:ext>
            </a:extLst>
          </p:cNvPr>
          <p:cNvSpPr txBox="1"/>
          <p:nvPr/>
        </p:nvSpPr>
        <p:spPr>
          <a:xfrm>
            <a:off x="8305800" y="340009"/>
            <a:ext cx="550227" cy="400110"/>
          </a:xfrm>
          <a:prstGeom prst="rect">
            <a:avLst/>
          </a:prstGeom>
          <a:noFill/>
        </p:spPr>
        <p:txBody>
          <a:bodyPr wrap="square" rtlCol="0">
            <a:spAutoFit/>
          </a:bodyPr>
          <a:lstStyle/>
          <a:p>
            <a:r>
              <a:rPr lang="en-US" sz="2000" b="1" dirty="0">
                <a:solidFill>
                  <a:schemeClr val="bg1"/>
                </a:solidFill>
              </a:rPr>
              <a:t> 2</a:t>
            </a:r>
          </a:p>
        </p:txBody>
      </p:sp>
      <p:sp>
        <p:nvSpPr>
          <p:cNvPr id="2" name="Title 1"/>
          <p:cNvSpPr>
            <a:spLocks noGrp="1"/>
          </p:cNvSpPr>
          <p:nvPr>
            <p:ph type="title"/>
          </p:nvPr>
        </p:nvSpPr>
        <p:spPr/>
        <p:txBody>
          <a:bodyPr/>
          <a:lstStyle/>
          <a:p>
            <a:r>
              <a:rPr lang="en-US" dirty="0"/>
              <a:t>Three-Minute “Speech” </a:t>
            </a:r>
          </a:p>
        </p:txBody>
      </p:sp>
      <p:pic>
        <p:nvPicPr>
          <p:cNvPr id="10" name="Picture 9">
            <a:extLst>
              <a:ext uri="{C183D7F6-B498-43B3-948B-1728B52AA6E4}">
                <adec:decorative xmlns:adec="http://schemas.microsoft.com/office/drawing/2017/decorative" xmlns="" val="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92150" y="227494"/>
            <a:ext cx="947007" cy="90107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a:extLst>
              <a:ext uri="{C183D7F6-B498-43B3-948B-1728B52AA6E4}">
                <adec:decorative xmlns:adec="http://schemas.microsoft.com/office/drawing/2017/decorative" xmlns="" val="0"/>
              </a:ext>
            </a:extLst>
          </p:cNvPr>
          <p:cNvSpPr txBox="1"/>
          <p:nvPr/>
        </p:nvSpPr>
        <p:spPr>
          <a:xfrm>
            <a:off x="8305800" y="477973"/>
            <a:ext cx="550227" cy="400110"/>
          </a:xfrm>
          <a:prstGeom prst="rect">
            <a:avLst/>
          </a:prstGeom>
          <a:noFill/>
        </p:spPr>
        <p:txBody>
          <a:bodyPr wrap="square" rtlCol="0">
            <a:spAutoFit/>
          </a:bodyPr>
          <a:lstStyle/>
          <a:p>
            <a:r>
              <a:rPr lang="en-US" sz="2000" b="1" dirty="0">
                <a:solidFill>
                  <a:schemeClr val="bg1"/>
                </a:solidFill>
              </a:rPr>
              <a:t> 2</a:t>
            </a:r>
          </a:p>
        </p:txBody>
      </p:sp>
      <p:sp>
        <p:nvSpPr>
          <p:cNvPr id="9" name="TextBox 8"/>
          <p:cNvSpPr txBox="1"/>
          <p:nvPr/>
        </p:nvSpPr>
        <p:spPr>
          <a:xfrm>
            <a:off x="457200" y="5214610"/>
            <a:ext cx="8877300" cy="523220"/>
          </a:xfrm>
          <a:prstGeom prst="rect">
            <a:avLst/>
          </a:prstGeom>
          <a:noFill/>
        </p:spPr>
        <p:txBody>
          <a:bodyPr wrap="square" rtlCol="0">
            <a:spAutoFit/>
          </a:bodyPr>
          <a:lstStyle/>
          <a:p>
            <a:r>
              <a:rPr lang="en-US" sz="2800" dirty="0"/>
              <a:t>What is the core reason you do the work you do? </a:t>
            </a:r>
          </a:p>
        </p:txBody>
      </p:sp>
    </p:spTree>
    <p:custDataLst>
      <p:tags r:id="rId1"/>
    </p:custDataLst>
    <p:extLst>
      <p:ext uri="{BB962C8B-B14F-4D97-AF65-F5344CB8AC3E}">
        <p14:creationId xmlns:p14="http://schemas.microsoft.com/office/powerpoint/2010/main" xmlns="" val="422370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“True North” </a:t>
            </a:r>
            <a:br>
              <a:rPr lang="en-US" dirty="0"/>
            </a:br>
            <a:r>
              <a:rPr lang="en-US" dirty="0">
                <a:solidFill>
                  <a:schemeClr val="bg1"/>
                </a:solidFill>
              </a:rPr>
              <a:t>Implementation/Impact</a:t>
            </a:r>
            <a:r>
              <a:rPr lang="en-US" dirty="0"/>
              <a:t> </a:t>
            </a:r>
            <a:r>
              <a:rPr lang="en-US" dirty="0">
                <a:solidFill>
                  <a:schemeClr val="bg1"/>
                </a:solidFill>
              </a:rPr>
              <a:t>Needs Assessment</a:t>
            </a:r>
          </a:p>
        </p:txBody>
      </p:sp>
      <p:pic>
        <p:nvPicPr>
          <p:cNvPr id="4" name="Picture 3">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9708500">
            <a:off x="7182935" y="5768247"/>
            <a:ext cx="1373812" cy="1047732"/>
          </a:xfrm>
          <a:prstGeom prst="rect">
            <a:avLst/>
          </a:prstGeom>
          <a:ln>
            <a:noFill/>
          </a:ln>
          <a:effectLst>
            <a:softEdge rad="112500"/>
          </a:effectLst>
        </p:spPr>
      </p:pic>
      <p:pic>
        <p:nvPicPr>
          <p:cNvPr id="5" name="Picture 4">
            <a:extLst>
              <a:ext uri="{C183D7F6-B498-43B3-948B-1728B52AA6E4}">
                <adec:decorative xmlns:adec="http://schemas.microsoft.com/office/drawing/2017/decorative" xmlns="" val="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92150" y="227494"/>
            <a:ext cx="947007" cy="9010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C183D7F6-B498-43B3-948B-1728B52AA6E4}">
                <adec:decorative xmlns:adec="http://schemas.microsoft.com/office/drawing/2017/decorative" xmlns="" val="0"/>
              </a:ext>
            </a:extLst>
          </p:cNvPr>
          <p:cNvSpPr txBox="1"/>
          <p:nvPr/>
        </p:nvSpPr>
        <p:spPr>
          <a:xfrm>
            <a:off x="8229601" y="477973"/>
            <a:ext cx="685801" cy="400110"/>
          </a:xfrm>
          <a:prstGeom prst="rect">
            <a:avLst/>
          </a:prstGeom>
          <a:noFill/>
        </p:spPr>
        <p:txBody>
          <a:bodyPr wrap="square" rtlCol="0">
            <a:spAutoFit/>
          </a:bodyPr>
          <a:lstStyle/>
          <a:p>
            <a:r>
              <a:rPr lang="en-US" sz="2000" b="1" dirty="0">
                <a:solidFill>
                  <a:schemeClr val="bg1"/>
                </a:solidFill>
              </a:rPr>
              <a:t> 7</a:t>
            </a:r>
          </a:p>
        </p:txBody>
      </p:sp>
      <p:sp>
        <p:nvSpPr>
          <p:cNvPr id="3" name="Content Placeholder 2"/>
          <p:cNvSpPr>
            <a:spLocks noGrp="1"/>
          </p:cNvSpPr>
          <p:nvPr>
            <p:ph idx="1"/>
          </p:nvPr>
        </p:nvSpPr>
        <p:spPr/>
        <p:txBody>
          <a:bodyPr>
            <a:normAutofit/>
          </a:bodyPr>
          <a:lstStyle/>
          <a:p>
            <a:r>
              <a:rPr lang="en-US" sz="2400" b="1" dirty="0"/>
              <a:t>Teacher T-TESS Support </a:t>
            </a:r>
          </a:p>
          <a:p>
            <a:pPr lvl="1"/>
            <a:r>
              <a:rPr lang="en-US" sz="2400" dirty="0"/>
              <a:t>What processes should we implement to deepen our understanding with the rubric and correlating practices? </a:t>
            </a:r>
          </a:p>
          <a:p>
            <a:pPr lvl="1"/>
            <a:r>
              <a:rPr lang="en-US" sz="2400" dirty="0"/>
              <a:t>How are areas of reinforcement and refinement threaded with other aspects of the work and development? </a:t>
            </a:r>
          </a:p>
          <a:p>
            <a:pPr lvl="1"/>
            <a:r>
              <a:rPr lang="en-US" sz="2400" dirty="0"/>
              <a:t>How might team meeting agendas be more directly connected to the T-TESS rubric and process? </a:t>
            </a:r>
          </a:p>
          <a:p>
            <a:pPr lvl="1"/>
            <a:r>
              <a:rPr lang="en-US" sz="2400" dirty="0"/>
              <a:t>How should professional development be further linked to individual and collective areas of growth? </a:t>
            </a:r>
          </a:p>
        </p:txBody>
      </p:sp>
    </p:spTree>
    <p:extLst>
      <p:ext uri="{BB962C8B-B14F-4D97-AF65-F5344CB8AC3E}">
        <p14:creationId xmlns:p14="http://schemas.microsoft.com/office/powerpoint/2010/main" xmlns="" val="173539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“True North” </a:t>
            </a:r>
            <a:br>
              <a:rPr lang="en-US" dirty="0"/>
            </a:br>
            <a:r>
              <a:rPr lang="en-US" dirty="0">
                <a:solidFill>
                  <a:schemeClr val="bg1"/>
                </a:solidFill>
              </a:rPr>
              <a:t>Goal Setting and Professional Development</a:t>
            </a:r>
          </a:p>
        </p:txBody>
      </p:sp>
      <p:sp>
        <p:nvSpPr>
          <p:cNvPr id="3" name="Content Placeholder 2"/>
          <p:cNvSpPr>
            <a:spLocks noGrp="1"/>
          </p:cNvSpPr>
          <p:nvPr>
            <p:ph idx="1"/>
          </p:nvPr>
        </p:nvSpPr>
        <p:spPr/>
        <p:txBody>
          <a:bodyPr>
            <a:noAutofit/>
          </a:bodyPr>
          <a:lstStyle/>
          <a:p>
            <a:pPr marL="0" indent="0">
              <a:buNone/>
            </a:pPr>
            <a:r>
              <a:rPr lang="en-US" sz="2400" dirty="0"/>
              <a:t>What recommendations do you have regarding refinement of the Goal Setting and Professional Development process? </a:t>
            </a:r>
          </a:p>
          <a:p>
            <a:pPr marL="0" indent="0">
              <a:buNone/>
            </a:pPr>
            <a:endParaRPr lang="en-US" sz="2400" dirty="0"/>
          </a:p>
          <a:p>
            <a:pPr marL="0" indent="0">
              <a:buNone/>
            </a:pPr>
            <a:r>
              <a:rPr lang="en-US" sz="2400" dirty="0"/>
              <a:t>What worked? </a:t>
            </a:r>
          </a:p>
          <a:p>
            <a:pPr marL="0" indent="0">
              <a:buNone/>
            </a:pPr>
            <a:endParaRPr lang="en-US" sz="2400" dirty="0"/>
          </a:p>
          <a:p>
            <a:pPr marL="0" indent="0">
              <a:buNone/>
            </a:pPr>
            <a:r>
              <a:rPr lang="en-US" sz="2400" dirty="0"/>
              <a:t>What needs work? </a:t>
            </a:r>
          </a:p>
        </p:txBody>
      </p:sp>
      <p:pic>
        <p:nvPicPr>
          <p:cNvPr id="4" name="Picture 3">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9708500">
            <a:off x="4876800" y="3124200"/>
            <a:ext cx="3676883" cy="2804160"/>
          </a:xfrm>
          <a:prstGeom prst="rect">
            <a:avLst/>
          </a:prstGeom>
          <a:ln>
            <a:noFill/>
          </a:ln>
          <a:effectLst>
            <a:softEdge rad="112500"/>
          </a:effectLst>
        </p:spPr>
      </p:pic>
    </p:spTree>
    <p:extLst>
      <p:ext uri="{BB962C8B-B14F-4D97-AF65-F5344CB8AC3E}">
        <p14:creationId xmlns:p14="http://schemas.microsoft.com/office/powerpoint/2010/main" xmlns="" val="1491132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“True North” </a:t>
            </a:r>
            <a:br>
              <a:rPr lang="en-US" dirty="0"/>
            </a:br>
            <a:r>
              <a:rPr lang="en-US" dirty="0">
                <a:solidFill>
                  <a:schemeClr val="bg1"/>
                </a:solidFill>
              </a:rPr>
              <a:t>Goal Setting and Professional Development </a:t>
            </a:r>
            <a:r>
              <a:rPr lang="en-US" dirty="0">
                <a:solidFill>
                  <a:srgbClr val="2D4E75"/>
                </a:solidFill>
              </a:rPr>
              <a:t>– 2 </a:t>
            </a:r>
          </a:p>
        </p:txBody>
      </p:sp>
      <p:sp>
        <p:nvSpPr>
          <p:cNvPr id="3" name="Content Placeholder 2"/>
          <p:cNvSpPr>
            <a:spLocks noGrp="1"/>
          </p:cNvSpPr>
          <p:nvPr>
            <p:ph idx="1"/>
          </p:nvPr>
        </p:nvSpPr>
        <p:spPr>
          <a:xfrm>
            <a:off x="457200" y="1600201"/>
            <a:ext cx="8534400" cy="4525963"/>
          </a:xfrm>
        </p:spPr>
        <p:txBody>
          <a:bodyPr>
            <a:noAutofit/>
          </a:bodyPr>
          <a:lstStyle/>
          <a:p>
            <a:pPr marL="0" indent="0">
              <a:buNone/>
            </a:pPr>
            <a:r>
              <a:rPr lang="en-US" sz="2400" dirty="0"/>
              <a:t>Think about your goals which were established at the end-of-year conference. </a:t>
            </a:r>
          </a:p>
          <a:p>
            <a:pPr marL="0" indent="0">
              <a:buNone/>
            </a:pPr>
            <a:endParaRPr lang="en-US" sz="1000" dirty="0"/>
          </a:p>
          <a:p>
            <a:pPr marL="0" indent="0">
              <a:buNone/>
            </a:pPr>
            <a:r>
              <a:rPr lang="en-US" sz="2400" dirty="0"/>
              <a:t>In what ways will these goals enhance/hone your knowledge and skills this year?</a:t>
            </a:r>
          </a:p>
          <a:p>
            <a:pPr marL="0" indent="0">
              <a:buNone/>
            </a:pPr>
            <a:endParaRPr lang="en-US" sz="1000" dirty="0"/>
          </a:p>
          <a:p>
            <a:pPr marL="0" indent="0">
              <a:buNone/>
            </a:pPr>
            <a:r>
              <a:rPr lang="en-US" sz="2400" dirty="0"/>
              <a:t>How will the goals impact student achievement?  </a:t>
            </a:r>
          </a:p>
          <a:p>
            <a:pPr marL="0" indent="0">
              <a:buNone/>
            </a:pPr>
            <a:endParaRPr lang="en-US" sz="1000" dirty="0"/>
          </a:p>
          <a:p>
            <a:pPr marL="0" indent="0">
              <a:buNone/>
            </a:pPr>
            <a:r>
              <a:rPr lang="en-US" sz="2400" dirty="0"/>
              <a:t>Are there any necessary revisions/changes? </a:t>
            </a:r>
          </a:p>
          <a:p>
            <a:pPr marL="0" indent="0">
              <a:buNone/>
            </a:pPr>
            <a:endParaRPr lang="en-US" sz="1000" dirty="0"/>
          </a:p>
          <a:p>
            <a:pPr marL="0" indent="0">
              <a:buNone/>
            </a:pPr>
            <a:r>
              <a:rPr lang="en-US" sz="2400" dirty="0"/>
              <a:t>How will you maximize professional development to further refine your practices? </a:t>
            </a:r>
          </a:p>
        </p:txBody>
      </p:sp>
      <p:pic>
        <p:nvPicPr>
          <p:cNvPr id="4" name="Picture 3">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9708500">
            <a:off x="7182935" y="5768247"/>
            <a:ext cx="1373812" cy="1047732"/>
          </a:xfrm>
          <a:prstGeom prst="rect">
            <a:avLst/>
          </a:prstGeom>
          <a:ln>
            <a:noFill/>
          </a:ln>
          <a:effectLst>
            <a:softEdge rad="112500"/>
          </a:effectLst>
        </p:spPr>
      </p:pic>
      <p:pic>
        <p:nvPicPr>
          <p:cNvPr id="5" name="Picture 4">
            <a:extLst>
              <a:ext uri="{C183D7F6-B498-43B3-948B-1728B52AA6E4}">
                <adec:decorative xmlns:adec="http://schemas.microsoft.com/office/drawing/2017/decorative" xmlns="" val="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92150" y="227494"/>
            <a:ext cx="947007" cy="9010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C183D7F6-B498-43B3-948B-1728B52AA6E4}">
                <adec:decorative xmlns:adec="http://schemas.microsoft.com/office/drawing/2017/decorative" xmlns="" val="1"/>
              </a:ext>
            </a:extLst>
          </p:cNvPr>
          <p:cNvSpPr txBox="1"/>
          <p:nvPr/>
        </p:nvSpPr>
        <p:spPr>
          <a:xfrm>
            <a:off x="8305800" y="477973"/>
            <a:ext cx="550227" cy="400110"/>
          </a:xfrm>
          <a:prstGeom prst="rect">
            <a:avLst/>
          </a:prstGeom>
          <a:noFill/>
        </p:spPr>
        <p:txBody>
          <a:bodyPr wrap="square" rtlCol="0">
            <a:spAutoFit/>
          </a:bodyPr>
          <a:lstStyle/>
          <a:p>
            <a:r>
              <a:rPr lang="en-US" sz="2000" b="1" dirty="0">
                <a:solidFill>
                  <a:schemeClr val="bg1"/>
                </a:solidFill>
              </a:rPr>
              <a:t> 7</a:t>
            </a:r>
          </a:p>
        </p:txBody>
      </p:sp>
    </p:spTree>
    <p:extLst>
      <p:ext uri="{BB962C8B-B14F-4D97-AF65-F5344CB8AC3E}">
        <p14:creationId xmlns:p14="http://schemas.microsoft.com/office/powerpoint/2010/main" xmlns="" val="3816774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944562"/>
          </a:xfrm>
        </p:spPr>
        <p:txBody>
          <a:bodyPr/>
          <a:lstStyle/>
          <a:p>
            <a:pPr algn="l"/>
            <a:r>
              <a:rPr lang="en-US" dirty="0">
                <a:solidFill>
                  <a:schemeClr val="bg1"/>
                </a:solidFill>
              </a:rPr>
              <a:t>Building T-TESS Teacher Leaders</a:t>
            </a:r>
          </a:p>
        </p:txBody>
      </p:sp>
      <p:sp>
        <p:nvSpPr>
          <p:cNvPr id="3" name="Content Placeholder 2"/>
          <p:cNvSpPr>
            <a:spLocks noGrp="1"/>
          </p:cNvSpPr>
          <p:nvPr>
            <p:ph idx="1"/>
          </p:nvPr>
        </p:nvSpPr>
        <p:spPr>
          <a:xfrm>
            <a:off x="304800" y="1371600"/>
            <a:ext cx="8686800" cy="4525963"/>
          </a:xfrm>
        </p:spPr>
        <p:txBody>
          <a:bodyPr>
            <a:noAutofit/>
          </a:bodyPr>
          <a:lstStyle/>
          <a:p>
            <a:pPr marL="0" indent="0">
              <a:buNone/>
            </a:pPr>
            <a:r>
              <a:rPr lang="en-US" sz="2000" dirty="0"/>
              <a:t>“Within every school there is a sleeping giant of teacher leadership, which can be a strong catalyst for making change.”</a:t>
            </a:r>
          </a:p>
          <a:p>
            <a:pPr marL="0" indent="0">
              <a:buNone/>
            </a:pPr>
            <a:endParaRPr lang="en-US" sz="1000" dirty="0"/>
          </a:p>
          <a:p>
            <a:pPr marL="0" indent="0">
              <a:buNone/>
            </a:pPr>
            <a:r>
              <a:rPr lang="en-US" sz="2000" dirty="0"/>
              <a:t>“Teacher leadership was defined as “the process by which teachers…influence their colleagues, principals, and other members of the school community to improve teaching and learning practices with the aim of increased student learning and achievement.”</a:t>
            </a:r>
          </a:p>
          <a:p>
            <a:pPr marL="0" indent="0">
              <a:buNone/>
            </a:pPr>
            <a:endParaRPr lang="en-US" sz="1000" dirty="0"/>
          </a:p>
          <a:p>
            <a:pPr marL="0" indent="0">
              <a:buNone/>
            </a:pPr>
            <a:r>
              <a:rPr lang="en-US" sz="2000" dirty="0"/>
              <a:t>“Research of high-performing schools indicates that those schools which develop cultures of collaboration and professional inquiry have success in improving student learning (Waters, </a:t>
            </a:r>
            <a:r>
              <a:rPr lang="en-US" sz="2000" dirty="0" err="1"/>
              <a:t>Marzano</a:t>
            </a:r>
            <a:r>
              <a:rPr lang="en-US" sz="2000" dirty="0"/>
              <a:t> &amp; McNulty, 2008). Teachers possess capabilities and knowledge that are critically needed to strengthen school reform and improvement. In order to unleash these strengths, they need recognized responsibilities, authority, time to collaborate, and support from school administrators to assume leadership roles.” </a:t>
            </a:r>
          </a:p>
        </p:txBody>
      </p:sp>
    </p:spTree>
    <p:extLst>
      <p:ext uri="{BB962C8B-B14F-4D97-AF65-F5344CB8AC3E}">
        <p14:creationId xmlns:p14="http://schemas.microsoft.com/office/powerpoint/2010/main" xmlns="" val="3864261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Quips and Quotes </a:t>
            </a:r>
          </a:p>
        </p:txBody>
      </p:sp>
      <p:sp>
        <p:nvSpPr>
          <p:cNvPr id="5" name="Arrow: Right 4">
            <a:extLst>
              <a:ext uri="{FF2B5EF4-FFF2-40B4-BE49-F238E27FC236}">
                <a16:creationId xmlns:a16="http://schemas.microsoft.com/office/drawing/2014/main" xmlns="" id="{4E4009F3-2E2B-4CC9-958D-A3BDEA3A23A2}"/>
              </a:ext>
              <a:ext uri="{C183D7F6-B498-43B3-948B-1728B52AA6E4}">
                <adec:decorative xmlns:adec="http://schemas.microsoft.com/office/drawing/2017/decorative" xmlns="" val="1"/>
              </a:ext>
            </a:extLst>
          </p:cNvPr>
          <p:cNvSpPr/>
          <p:nvPr/>
        </p:nvSpPr>
        <p:spPr>
          <a:xfrm>
            <a:off x="944879" y="1600200"/>
            <a:ext cx="7254240" cy="4648200"/>
          </a:xfrm>
          <a:prstGeom prst="rightArrow">
            <a:avLst/>
          </a:prstGeom>
          <a:scene3d>
            <a:camera prst="orthographicFront">
              <a:rot lat="0" lon="0" rev="0"/>
            </a:camera>
            <a:lightRig rig="contrasting" dir="t">
              <a:rot lat="0" lon="0" rev="1200000"/>
            </a:lightRig>
          </a:scene3d>
          <a:sp3d z="-300000" prstMaterial="plastic"/>
        </p:spPr>
        <p:style>
          <a:lnRef idx="1">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xmlns="" id="{8D55C981-1F1E-41C5-B965-8B5DEA254B5F}"/>
              </a:ext>
            </a:extLst>
          </p:cNvPr>
          <p:cNvSpPr/>
          <p:nvPr/>
        </p:nvSpPr>
        <p:spPr>
          <a:xfrm>
            <a:off x="313967" y="2994660"/>
            <a:ext cx="2747010" cy="1859280"/>
          </a:xfrm>
          <a:custGeom>
            <a:avLst/>
            <a:gdLst>
              <a:gd name="connsiteX0" fmla="*/ 0 w 2747010"/>
              <a:gd name="connsiteY0" fmla="*/ 309886 h 1859280"/>
              <a:gd name="connsiteX1" fmla="*/ 309886 w 2747010"/>
              <a:gd name="connsiteY1" fmla="*/ 0 h 1859280"/>
              <a:gd name="connsiteX2" fmla="*/ 2437124 w 2747010"/>
              <a:gd name="connsiteY2" fmla="*/ 0 h 1859280"/>
              <a:gd name="connsiteX3" fmla="*/ 2747010 w 2747010"/>
              <a:gd name="connsiteY3" fmla="*/ 309886 h 1859280"/>
              <a:gd name="connsiteX4" fmla="*/ 2747010 w 2747010"/>
              <a:gd name="connsiteY4" fmla="*/ 1549394 h 1859280"/>
              <a:gd name="connsiteX5" fmla="*/ 2437124 w 2747010"/>
              <a:gd name="connsiteY5" fmla="*/ 1859280 h 1859280"/>
              <a:gd name="connsiteX6" fmla="*/ 309886 w 2747010"/>
              <a:gd name="connsiteY6" fmla="*/ 1859280 h 1859280"/>
              <a:gd name="connsiteX7" fmla="*/ 0 w 2747010"/>
              <a:gd name="connsiteY7" fmla="*/ 1549394 h 1859280"/>
              <a:gd name="connsiteX8" fmla="*/ 0 w 2747010"/>
              <a:gd name="connsiteY8" fmla="*/ 309886 h 185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010" h="1859280">
                <a:moveTo>
                  <a:pt x="0" y="309886"/>
                </a:moveTo>
                <a:cubicBezTo>
                  <a:pt x="0" y="138741"/>
                  <a:pt x="138741" y="0"/>
                  <a:pt x="309886" y="0"/>
                </a:cubicBezTo>
                <a:lnTo>
                  <a:pt x="2437124" y="0"/>
                </a:lnTo>
                <a:cubicBezTo>
                  <a:pt x="2608269" y="0"/>
                  <a:pt x="2747010" y="138741"/>
                  <a:pt x="2747010" y="309886"/>
                </a:cubicBezTo>
                <a:lnTo>
                  <a:pt x="2747010" y="1549394"/>
                </a:lnTo>
                <a:cubicBezTo>
                  <a:pt x="2747010" y="1720539"/>
                  <a:pt x="2608269" y="1859280"/>
                  <a:pt x="2437124" y="1859280"/>
                </a:cubicBezTo>
                <a:lnTo>
                  <a:pt x="309886" y="1859280"/>
                </a:lnTo>
                <a:cubicBezTo>
                  <a:pt x="138741" y="1859280"/>
                  <a:pt x="0" y="1720539"/>
                  <a:pt x="0" y="1549394"/>
                </a:cubicBezTo>
                <a:lnTo>
                  <a:pt x="0" y="30988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51723" tIns="151723" rIns="151723" bIns="151723" numCol="1" spcCol="1270" anchor="ctr" anchorCtr="0">
            <a:noAutofit/>
          </a:bodyPr>
          <a:lstStyle/>
          <a:p>
            <a:pPr marL="0" lvl="0" indent="0" algn="ctr" defTabSz="711200">
              <a:lnSpc>
                <a:spcPct val="90000"/>
              </a:lnSpc>
              <a:spcBef>
                <a:spcPct val="0"/>
              </a:spcBef>
              <a:spcAft>
                <a:spcPct val="35000"/>
              </a:spcAft>
              <a:buNone/>
            </a:pPr>
            <a:r>
              <a:rPr lang="en-US" sz="1600" kern="1200" dirty="0"/>
              <a:t>“Though no one can go back and make a brand new start, any one can start from now and make a brand new ending.” </a:t>
            </a:r>
          </a:p>
        </p:txBody>
      </p:sp>
      <p:sp>
        <p:nvSpPr>
          <p:cNvPr id="7" name="Freeform: Shape 6">
            <a:extLst>
              <a:ext uri="{FF2B5EF4-FFF2-40B4-BE49-F238E27FC236}">
                <a16:creationId xmlns:a16="http://schemas.microsoft.com/office/drawing/2014/main" xmlns="" id="{B85E3FDB-C63D-4F56-8BBD-51097E4B4774}"/>
              </a:ext>
            </a:extLst>
          </p:cNvPr>
          <p:cNvSpPr/>
          <p:nvPr/>
        </p:nvSpPr>
        <p:spPr>
          <a:xfrm>
            <a:off x="3228623" y="3008846"/>
            <a:ext cx="2747010" cy="1859280"/>
          </a:xfrm>
          <a:custGeom>
            <a:avLst/>
            <a:gdLst>
              <a:gd name="connsiteX0" fmla="*/ 0 w 2747010"/>
              <a:gd name="connsiteY0" fmla="*/ 309886 h 1859280"/>
              <a:gd name="connsiteX1" fmla="*/ 309886 w 2747010"/>
              <a:gd name="connsiteY1" fmla="*/ 0 h 1859280"/>
              <a:gd name="connsiteX2" fmla="*/ 2437124 w 2747010"/>
              <a:gd name="connsiteY2" fmla="*/ 0 h 1859280"/>
              <a:gd name="connsiteX3" fmla="*/ 2747010 w 2747010"/>
              <a:gd name="connsiteY3" fmla="*/ 309886 h 1859280"/>
              <a:gd name="connsiteX4" fmla="*/ 2747010 w 2747010"/>
              <a:gd name="connsiteY4" fmla="*/ 1549394 h 1859280"/>
              <a:gd name="connsiteX5" fmla="*/ 2437124 w 2747010"/>
              <a:gd name="connsiteY5" fmla="*/ 1859280 h 1859280"/>
              <a:gd name="connsiteX6" fmla="*/ 309886 w 2747010"/>
              <a:gd name="connsiteY6" fmla="*/ 1859280 h 1859280"/>
              <a:gd name="connsiteX7" fmla="*/ 0 w 2747010"/>
              <a:gd name="connsiteY7" fmla="*/ 1549394 h 1859280"/>
              <a:gd name="connsiteX8" fmla="*/ 0 w 2747010"/>
              <a:gd name="connsiteY8" fmla="*/ 309886 h 185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010" h="1859280">
                <a:moveTo>
                  <a:pt x="0" y="309886"/>
                </a:moveTo>
                <a:cubicBezTo>
                  <a:pt x="0" y="138741"/>
                  <a:pt x="138741" y="0"/>
                  <a:pt x="309886" y="0"/>
                </a:cubicBezTo>
                <a:lnTo>
                  <a:pt x="2437124" y="0"/>
                </a:lnTo>
                <a:cubicBezTo>
                  <a:pt x="2608269" y="0"/>
                  <a:pt x="2747010" y="138741"/>
                  <a:pt x="2747010" y="309886"/>
                </a:cubicBezTo>
                <a:lnTo>
                  <a:pt x="2747010" y="1549394"/>
                </a:lnTo>
                <a:cubicBezTo>
                  <a:pt x="2747010" y="1720539"/>
                  <a:pt x="2608269" y="1859280"/>
                  <a:pt x="2437124" y="1859280"/>
                </a:cubicBezTo>
                <a:lnTo>
                  <a:pt x="309886" y="1859280"/>
                </a:lnTo>
                <a:cubicBezTo>
                  <a:pt x="138741" y="1859280"/>
                  <a:pt x="0" y="1720539"/>
                  <a:pt x="0" y="1549394"/>
                </a:cubicBezTo>
                <a:lnTo>
                  <a:pt x="0" y="30988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51723" tIns="151723" rIns="151723" bIns="151723" numCol="1" spcCol="1270" anchor="ctr" anchorCtr="0">
            <a:noAutofit/>
          </a:bodyPr>
          <a:lstStyle/>
          <a:p>
            <a:pPr marL="0" lvl="0" indent="0" algn="ctr" defTabSz="711200">
              <a:lnSpc>
                <a:spcPct val="90000"/>
              </a:lnSpc>
              <a:spcBef>
                <a:spcPct val="0"/>
              </a:spcBef>
              <a:spcAft>
                <a:spcPct val="35000"/>
              </a:spcAft>
              <a:buNone/>
            </a:pPr>
            <a:r>
              <a:rPr lang="en-US" sz="1600" kern="1200" dirty="0"/>
              <a:t>“The best part of teaching is that it matters. </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The hardest part of teaching is that every moment matters, everyday.”</a:t>
            </a:r>
          </a:p>
        </p:txBody>
      </p:sp>
      <p:sp>
        <p:nvSpPr>
          <p:cNvPr id="8" name="Freeform: Shape 7">
            <a:extLst>
              <a:ext uri="{FF2B5EF4-FFF2-40B4-BE49-F238E27FC236}">
                <a16:creationId xmlns:a16="http://schemas.microsoft.com/office/drawing/2014/main" xmlns="" id="{E56A56D9-53C5-4D23-B9F9-37CB7B816053}"/>
              </a:ext>
            </a:extLst>
          </p:cNvPr>
          <p:cNvSpPr/>
          <p:nvPr/>
        </p:nvSpPr>
        <p:spPr>
          <a:xfrm>
            <a:off x="6083022" y="2994660"/>
            <a:ext cx="2747010" cy="1859280"/>
          </a:xfrm>
          <a:custGeom>
            <a:avLst/>
            <a:gdLst>
              <a:gd name="connsiteX0" fmla="*/ 0 w 2747010"/>
              <a:gd name="connsiteY0" fmla="*/ 309886 h 1859280"/>
              <a:gd name="connsiteX1" fmla="*/ 309886 w 2747010"/>
              <a:gd name="connsiteY1" fmla="*/ 0 h 1859280"/>
              <a:gd name="connsiteX2" fmla="*/ 2437124 w 2747010"/>
              <a:gd name="connsiteY2" fmla="*/ 0 h 1859280"/>
              <a:gd name="connsiteX3" fmla="*/ 2747010 w 2747010"/>
              <a:gd name="connsiteY3" fmla="*/ 309886 h 1859280"/>
              <a:gd name="connsiteX4" fmla="*/ 2747010 w 2747010"/>
              <a:gd name="connsiteY4" fmla="*/ 1549394 h 1859280"/>
              <a:gd name="connsiteX5" fmla="*/ 2437124 w 2747010"/>
              <a:gd name="connsiteY5" fmla="*/ 1859280 h 1859280"/>
              <a:gd name="connsiteX6" fmla="*/ 309886 w 2747010"/>
              <a:gd name="connsiteY6" fmla="*/ 1859280 h 1859280"/>
              <a:gd name="connsiteX7" fmla="*/ 0 w 2747010"/>
              <a:gd name="connsiteY7" fmla="*/ 1549394 h 1859280"/>
              <a:gd name="connsiteX8" fmla="*/ 0 w 2747010"/>
              <a:gd name="connsiteY8" fmla="*/ 309886 h 185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010" h="1859280">
                <a:moveTo>
                  <a:pt x="0" y="309886"/>
                </a:moveTo>
                <a:cubicBezTo>
                  <a:pt x="0" y="138741"/>
                  <a:pt x="138741" y="0"/>
                  <a:pt x="309886" y="0"/>
                </a:cubicBezTo>
                <a:lnTo>
                  <a:pt x="2437124" y="0"/>
                </a:lnTo>
                <a:cubicBezTo>
                  <a:pt x="2608269" y="0"/>
                  <a:pt x="2747010" y="138741"/>
                  <a:pt x="2747010" y="309886"/>
                </a:cubicBezTo>
                <a:lnTo>
                  <a:pt x="2747010" y="1549394"/>
                </a:lnTo>
                <a:cubicBezTo>
                  <a:pt x="2747010" y="1720539"/>
                  <a:pt x="2608269" y="1859280"/>
                  <a:pt x="2437124" y="1859280"/>
                </a:cubicBezTo>
                <a:lnTo>
                  <a:pt x="309886" y="1859280"/>
                </a:lnTo>
                <a:cubicBezTo>
                  <a:pt x="138741" y="1859280"/>
                  <a:pt x="0" y="1720539"/>
                  <a:pt x="0" y="1549394"/>
                </a:cubicBezTo>
                <a:lnTo>
                  <a:pt x="0" y="30988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51723" tIns="151723" rIns="151723" bIns="151723" numCol="1" spcCol="1270" anchor="ctr" anchorCtr="0">
            <a:noAutofit/>
          </a:bodyPr>
          <a:lstStyle/>
          <a:p>
            <a:pPr marL="0" lvl="0" indent="0" algn="ctr" defTabSz="711200">
              <a:lnSpc>
                <a:spcPct val="90000"/>
              </a:lnSpc>
              <a:spcBef>
                <a:spcPct val="0"/>
              </a:spcBef>
              <a:spcAft>
                <a:spcPct val="35000"/>
              </a:spcAft>
              <a:buNone/>
            </a:pPr>
            <a:r>
              <a:rPr lang="en-US" sz="1600" kern="1200" dirty="0"/>
              <a:t>“If we are truly effective teachers, then we are creating autonomous, independent, and self-directed learners.”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500" fill="hold"/>
                                        <p:tgtEl>
                                          <p:spTgt spid="6"/>
                                        </p:tgtEl>
                                        <p:attrNameLst>
                                          <p:attrName>ppt_w</p:attrName>
                                        </p:attrNameLst>
                                      </p:cBhvr>
                                      <p:tavLst>
                                        <p:tav tm="0">
                                          <p:val>
                                            <p:fltVal val="0"/>
                                          </p:val>
                                        </p:tav>
                                        <p:tav tm="100000">
                                          <p:val>
                                            <p:strVal val="#ppt_w"/>
                                          </p:val>
                                        </p:tav>
                                      </p:tavLst>
                                    </p:anim>
                                    <p:anim calcmode="lin" valueType="num">
                                      <p:cBhvr>
                                        <p:cTn id="15" dur="1500" fill="hold"/>
                                        <p:tgtEl>
                                          <p:spTgt spid="6"/>
                                        </p:tgtEl>
                                        <p:attrNameLst>
                                          <p:attrName>ppt_h</p:attrName>
                                        </p:attrNameLst>
                                      </p:cBhvr>
                                      <p:tavLst>
                                        <p:tav tm="0">
                                          <p:val>
                                            <p:fltVal val="0"/>
                                          </p:val>
                                        </p:tav>
                                        <p:tav tm="100000">
                                          <p:val>
                                            <p:strVal val="#ppt_h"/>
                                          </p:val>
                                        </p:tav>
                                      </p:tavLst>
                                    </p:anim>
                                    <p:animEffect transition="in" filter="fade">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500" fill="hold"/>
                                        <p:tgtEl>
                                          <p:spTgt spid="7"/>
                                        </p:tgtEl>
                                        <p:attrNameLst>
                                          <p:attrName>ppt_w</p:attrName>
                                        </p:attrNameLst>
                                      </p:cBhvr>
                                      <p:tavLst>
                                        <p:tav tm="0">
                                          <p:val>
                                            <p:fltVal val="0"/>
                                          </p:val>
                                        </p:tav>
                                        <p:tav tm="100000">
                                          <p:val>
                                            <p:strVal val="#ppt_w"/>
                                          </p:val>
                                        </p:tav>
                                      </p:tavLst>
                                    </p:anim>
                                    <p:anim calcmode="lin" valueType="num">
                                      <p:cBhvr>
                                        <p:cTn id="22" dur="1500" fill="hold"/>
                                        <p:tgtEl>
                                          <p:spTgt spid="7"/>
                                        </p:tgtEl>
                                        <p:attrNameLst>
                                          <p:attrName>ppt_h</p:attrName>
                                        </p:attrNameLst>
                                      </p:cBhvr>
                                      <p:tavLst>
                                        <p:tav tm="0">
                                          <p:val>
                                            <p:fltVal val="0"/>
                                          </p:val>
                                        </p:tav>
                                        <p:tav tm="100000">
                                          <p:val>
                                            <p:strVal val="#ppt_h"/>
                                          </p:val>
                                        </p:tav>
                                      </p:tavLst>
                                    </p:anim>
                                    <p:animEffect transition="in" filter="fade">
                                      <p:cBhvr>
                                        <p:cTn id="23" dur="1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500" fill="hold"/>
                                        <p:tgtEl>
                                          <p:spTgt spid="8"/>
                                        </p:tgtEl>
                                        <p:attrNameLst>
                                          <p:attrName>ppt_w</p:attrName>
                                        </p:attrNameLst>
                                      </p:cBhvr>
                                      <p:tavLst>
                                        <p:tav tm="0">
                                          <p:val>
                                            <p:fltVal val="0"/>
                                          </p:val>
                                        </p:tav>
                                        <p:tav tm="100000">
                                          <p:val>
                                            <p:strVal val="#ppt_w"/>
                                          </p:val>
                                        </p:tav>
                                      </p:tavLst>
                                    </p:anim>
                                    <p:anim calcmode="lin" valueType="num">
                                      <p:cBhvr>
                                        <p:cTn id="29" dur="1500" fill="hold"/>
                                        <p:tgtEl>
                                          <p:spTgt spid="8"/>
                                        </p:tgtEl>
                                        <p:attrNameLst>
                                          <p:attrName>ppt_h</p:attrName>
                                        </p:attrNameLst>
                                      </p:cBhvr>
                                      <p:tavLst>
                                        <p:tav tm="0">
                                          <p:val>
                                            <p:fltVal val="0"/>
                                          </p:val>
                                        </p:tav>
                                        <p:tav tm="100000">
                                          <p:val>
                                            <p:strVal val="#ppt_h"/>
                                          </p:val>
                                        </p:tav>
                                      </p:tavLst>
                                    </p:anim>
                                    <p:animEffect transition="in" filter="fade">
                                      <p:cBhvr>
                                        <p:cTn id="30"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solidFill>
              </a:rPr>
              <a:t>Strong Circle </a:t>
            </a:r>
          </a:p>
        </p:txBody>
      </p:sp>
      <p:graphicFrame>
        <p:nvGraphicFramePr>
          <p:cNvPr id="4" name="Content Placeholder 3">
            <a:extLs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xmlns="" val="4059165362"/>
              </p:ext>
            </p:extLst>
          </p:nvPr>
        </p:nvGraphicFramePr>
        <p:xfrm>
          <a:off x="0" y="990600"/>
          <a:ext cx="9296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352800" y="3124200"/>
            <a:ext cx="2407722" cy="1754326"/>
          </a:xfrm>
          <a:prstGeom prst="rect">
            <a:avLst/>
          </a:prstGeom>
        </p:spPr>
        <p:txBody>
          <a:bodyPr wrap="square">
            <a:spAutoFit/>
          </a:bodyPr>
          <a:lstStyle/>
          <a:p>
            <a:pPr algn="ctr"/>
            <a:r>
              <a:rPr lang="en-US" b="1" dirty="0"/>
              <a:t>Using </a:t>
            </a:r>
            <a:r>
              <a:rPr lang="en-US" b="1" u="sng" dirty="0"/>
              <a:t>three words or less</a:t>
            </a:r>
            <a:r>
              <a:rPr lang="en-US" b="1" dirty="0"/>
              <a:t>…, </a:t>
            </a:r>
          </a:p>
          <a:p>
            <a:pPr algn="ctr"/>
            <a:r>
              <a:rPr lang="en-US" b="1" dirty="0"/>
              <a:t>tell us what you will each commit to do as we refine T-TESS implementation.</a:t>
            </a:r>
          </a:p>
        </p:txBody>
      </p:sp>
    </p:spTree>
    <p:extLst>
      <p:ext uri="{BB962C8B-B14F-4D97-AF65-F5344CB8AC3E}">
        <p14:creationId xmlns:p14="http://schemas.microsoft.com/office/powerpoint/2010/main" xmlns="" val="269563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for Texas Portal </a:t>
            </a:r>
          </a:p>
        </p:txBody>
      </p:sp>
      <p:pic>
        <p:nvPicPr>
          <p:cNvPr id="17412" name="Picture 4" descr="Brandmark of T-TESS - Texas Teacher Evaluation &amp; Support System "/>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71600" y="1295400"/>
            <a:ext cx="6362700" cy="31623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905000" y="4724400"/>
            <a:ext cx="5257800" cy="646331"/>
          </a:xfrm>
          <a:prstGeom prst="rect">
            <a:avLst/>
          </a:prstGeom>
          <a:noFill/>
        </p:spPr>
        <p:txBody>
          <a:bodyPr wrap="square" rtlCol="0">
            <a:spAutoFit/>
          </a:bodyPr>
          <a:lstStyle/>
          <a:p>
            <a:r>
              <a:rPr lang="en-US" sz="3600" dirty="0">
                <a:hlinkClick r:id="rId5"/>
              </a:rPr>
              <a:t>https://teachfortexas.org</a:t>
            </a:r>
            <a:r>
              <a:rPr lang="en-US" sz="3600" dirty="0"/>
              <a:t> </a:t>
            </a:r>
          </a:p>
        </p:txBody>
      </p:sp>
    </p:spTree>
    <p:custDataLst>
      <p:tags r:id="rId1"/>
    </p:custDataLst>
    <p:extLst>
      <p:ext uri="{BB962C8B-B14F-4D97-AF65-F5344CB8AC3E}">
        <p14:creationId xmlns:p14="http://schemas.microsoft.com/office/powerpoint/2010/main" xmlns="" val="222018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 y="76200"/>
            <a:ext cx="8229600" cy="838200"/>
          </a:xfrm>
        </p:spPr>
        <p:txBody>
          <a:bodyPr/>
          <a:lstStyle/>
          <a:p>
            <a:pPr algn="l"/>
            <a:r>
              <a:rPr lang="en-US" dirty="0">
                <a:solidFill>
                  <a:schemeClr val="bg1"/>
                </a:solidFill>
              </a:rPr>
              <a:t>Three-Minute “Speech” </a:t>
            </a:r>
            <a:r>
              <a:rPr lang="en-US" dirty="0">
                <a:solidFill>
                  <a:srgbClr val="2D4E75"/>
                </a:solidFill>
              </a:rPr>
              <a:t>– 2 </a:t>
            </a:r>
          </a:p>
        </p:txBody>
      </p:sp>
      <p:sp>
        <p:nvSpPr>
          <p:cNvPr id="5" name="5-Point Star 4">
            <a:extLst>
              <a:ext uri="{C183D7F6-B498-43B3-948B-1728B52AA6E4}">
                <adec:decorative xmlns:adec="http://schemas.microsoft.com/office/drawing/2017/decorative" xmlns="" val="1"/>
              </a:ext>
            </a:extLst>
          </p:cNvPr>
          <p:cNvSpPr/>
          <p:nvPr/>
        </p:nvSpPr>
        <p:spPr>
          <a:xfrm>
            <a:off x="2209800" y="1524000"/>
            <a:ext cx="4000500" cy="3581400"/>
          </a:xfrm>
          <a:prstGeom prst="star5">
            <a:avLst/>
          </a:prstGeom>
          <a:solidFill>
            <a:schemeClr val="bg1">
              <a:lumMod val="95000"/>
            </a:schemeClr>
          </a:solidFill>
          <a:effectLst>
            <a:outerShdw blurRad="40000" dist="23000" dir="5400000" rotWithShape="0">
              <a:srgbClr val="000000">
                <a:alpha val="35000"/>
              </a:srgbClr>
            </a:outerShdw>
            <a:reflection blurRad="6350" stA="50000" endA="300" endPos="55000" dir="5400000" sy="-100000" algn="bl" rotWithShape="0"/>
          </a:effectLst>
          <a:scene3d>
            <a:camera prst="orthographicFront">
              <a:rot lat="0" lon="0" rev="0"/>
            </a:camera>
            <a:lightRig rig="threePt" dir="t">
              <a:rot lat="0" lon="0" rev="1200000"/>
            </a:lightRig>
          </a:scene3d>
          <a:sp3d>
            <a:bevelT w="63500" h="25400" prst="angle"/>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266700" y="1752600"/>
            <a:ext cx="8877300" cy="5478423"/>
          </a:xfrm>
          <a:prstGeom prst="rect">
            <a:avLst/>
          </a:prstGeom>
          <a:noFill/>
        </p:spPr>
        <p:txBody>
          <a:bodyPr wrap="square" rtlCol="0">
            <a:spAutoFit/>
          </a:bodyPr>
          <a:lstStyle/>
          <a:p>
            <a:pPr marL="685800" indent="-685800">
              <a:buFont typeface="Arial" panose="020B0604020202020204" pitchFamily="34" charset="0"/>
              <a:buChar char="•"/>
            </a:pPr>
            <a:r>
              <a:rPr lang="en-US" sz="3200" dirty="0"/>
              <a:t>Find a partner from another table. </a:t>
            </a:r>
          </a:p>
          <a:p>
            <a:endParaRPr lang="en-US" sz="3200" dirty="0"/>
          </a:p>
          <a:p>
            <a:endParaRPr lang="en-US" sz="3200" dirty="0"/>
          </a:p>
          <a:p>
            <a:endParaRPr lang="en-US" sz="3200" dirty="0"/>
          </a:p>
          <a:p>
            <a:endParaRPr lang="en-US" sz="3200" dirty="0"/>
          </a:p>
          <a:p>
            <a:endParaRPr lang="en-US" sz="3200" dirty="0"/>
          </a:p>
          <a:p>
            <a:pPr marL="685800" indent="-685800">
              <a:buFont typeface="Arial" panose="020B0604020202020204" pitchFamily="34" charset="0"/>
              <a:buChar char="•"/>
            </a:pPr>
            <a:r>
              <a:rPr lang="en-US" sz="3200" dirty="0"/>
              <a:t>Both partners will share their speech.</a:t>
            </a:r>
          </a:p>
          <a:p>
            <a:pPr marL="685800" indent="-685800">
              <a:buFont typeface="Arial" panose="020B0604020202020204" pitchFamily="34" charset="0"/>
              <a:buChar char="•"/>
            </a:pPr>
            <a:r>
              <a:rPr lang="en-US" sz="3200" i="1" dirty="0">
                <a:solidFill>
                  <a:schemeClr val="bg1">
                    <a:lumMod val="65000"/>
                  </a:schemeClr>
                </a:solidFill>
              </a:rPr>
              <a:t>Be prepared to debrief key points.  </a:t>
            </a:r>
          </a:p>
          <a:p>
            <a:pPr marL="685800" indent="-685800">
              <a:buFont typeface="Arial" panose="020B0604020202020204" pitchFamily="34" charset="0"/>
              <a:buChar char="•"/>
            </a:pPr>
            <a:endParaRPr lang="en-US" sz="4000" dirty="0"/>
          </a:p>
          <a:p>
            <a:endParaRPr lang="en-US" sz="5400" dirty="0"/>
          </a:p>
        </p:txBody>
      </p:sp>
    </p:spTree>
    <p:custDataLst>
      <p:tags r:id="rId1"/>
    </p:custDataLst>
    <p:extLst>
      <p:ext uri="{BB962C8B-B14F-4D97-AF65-F5344CB8AC3E}">
        <p14:creationId xmlns:p14="http://schemas.microsoft.com/office/powerpoint/2010/main" xmlns="" val="104958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1000"/>
                                        <p:tgtEl>
                                          <p:spTgt spid="9">
                                            <p:txEl>
                                              <p:pRg st="6" end="6"/>
                                            </p:txEl>
                                          </p:spTgt>
                                        </p:tgtEl>
                                      </p:cBhvr>
                                    </p:animEffect>
                                    <p:anim calcmode="lin" valueType="num">
                                      <p:cBhvr>
                                        <p:cTn id="1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1000"/>
                                        <p:tgtEl>
                                          <p:spTgt spid="9">
                                            <p:txEl>
                                              <p:pRg st="7" end="7"/>
                                            </p:txEl>
                                          </p:spTgt>
                                        </p:tgtEl>
                                      </p:cBhvr>
                                    </p:animEffect>
                                    <p:anim calcmode="lin" valueType="num">
                                      <p:cBhvr>
                                        <p:cTn id="2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C183D7F6-B498-43B3-948B-1728B52AA6E4}">
                <adec:decorative xmlns:adec="http://schemas.microsoft.com/office/drawing/2017/decorative" xmlns="" val="1"/>
              </a:ext>
            </a:extLst>
          </p:cNvPr>
          <p:cNvSpPr txBox="1">
            <a:spLocks/>
          </p:cNvSpPr>
          <p:nvPr/>
        </p:nvSpPr>
        <p:spPr>
          <a:xfrm>
            <a:off x="76200" y="46038"/>
            <a:ext cx="8991600" cy="334962"/>
          </a:xfrm>
          <a:prstGeom prst="rect">
            <a:avLst/>
          </a:prstGeom>
          <a:solidFill>
            <a:schemeClr val="accent1">
              <a:lumMod val="50000"/>
            </a:schemeClr>
          </a:solidFill>
        </p:spPr>
        <p:txBody>
          <a:bodyPr/>
          <a:lstStyle>
            <a:lvl1pPr algn="l" defTabSz="455613" rtl="0" eaLnBrk="1" fontAlgn="base" hangingPunct="1">
              <a:spcBef>
                <a:spcPct val="0"/>
              </a:spcBef>
              <a:spcAft>
                <a:spcPct val="0"/>
              </a:spcAft>
              <a:defRPr sz="3500" b="1" kern="1200">
                <a:solidFill>
                  <a:schemeClr val="bg1"/>
                </a:solidFill>
                <a:latin typeface="+mj-lt"/>
                <a:ea typeface="+mj-ea"/>
                <a:cs typeface="+mj-cs"/>
              </a:defRPr>
            </a:lvl1pPr>
            <a:lvl2pPr algn="l" defTabSz="455613" rtl="0" eaLnBrk="1" fontAlgn="base" hangingPunct="1">
              <a:spcBef>
                <a:spcPct val="0"/>
              </a:spcBef>
              <a:spcAft>
                <a:spcPct val="0"/>
              </a:spcAft>
              <a:defRPr sz="3500" b="1">
                <a:solidFill>
                  <a:schemeClr val="bg1"/>
                </a:solidFill>
                <a:latin typeface="Calibri" panose="020F0502020204030204" pitchFamily="34" charset="0"/>
              </a:defRPr>
            </a:lvl2pPr>
            <a:lvl3pPr algn="l" defTabSz="455613" rtl="0" eaLnBrk="1" fontAlgn="base" hangingPunct="1">
              <a:spcBef>
                <a:spcPct val="0"/>
              </a:spcBef>
              <a:spcAft>
                <a:spcPct val="0"/>
              </a:spcAft>
              <a:defRPr sz="3500" b="1">
                <a:solidFill>
                  <a:schemeClr val="bg1"/>
                </a:solidFill>
                <a:latin typeface="Calibri" panose="020F0502020204030204" pitchFamily="34" charset="0"/>
              </a:defRPr>
            </a:lvl3pPr>
            <a:lvl4pPr algn="l" defTabSz="455613" rtl="0" eaLnBrk="1" fontAlgn="base" hangingPunct="1">
              <a:spcBef>
                <a:spcPct val="0"/>
              </a:spcBef>
              <a:spcAft>
                <a:spcPct val="0"/>
              </a:spcAft>
              <a:defRPr sz="3500" b="1">
                <a:solidFill>
                  <a:schemeClr val="bg1"/>
                </a:solidFill>
                <a:latin typeface="Calibri" panose="020F0502020204030204" pitchFamily="34" charset="0"/>
              </a:defRPr>
            </a:lvl4pPr>
            <a:lvl5pPr algn="l" defTabSz="455613" rtl="0" eaLnBrk="1" fontAlgn="base" hangingPunct="1">
              <a:spcBef>
                <a:spcPct val="0"/>
              </a:spcBef>
              <a:spcAft>
                <a:spcPct val="0"/>
              </a:spcAft>
              <a:defRPr sz="3500" b="1">
                <a:solidFill>
                  <a:schemeClr val="bg1"/>
                </a:solidFill>
                <a:latin typeface="Calibri" panose="020F0502020204030204" pitchFamily="34" charset="0"/>
              </a:defRPr>
            </a:lvl5pPr>
            <a:lvl6pPr marL="457200" algn="l" defTabSz="455613" rtl="0" eaLnBrk="1" fontAlgn="base" hangingPunct="1">
              <a:spcBef>
                <a:spcPct val="0"/>
              </a:spcBef>
              <a:spcAft>
                <a:spcPct val="0"/>
              </a:spcAft>
              <a:defRPr sz="3500" b="1">
                <a:solidFill>
                  <a:schemeClr val="bg1"/>
                </a:solidFill>
                <a:latin typeface="Calibri" panose="020F0502020204030204" pitchFamily="34" charset="0"/>
              </a:defRPr>
            </a:lvl6pPr>
            <a:lvl7pPr marL="914400" algn="l" defTabSz="455613" rtl="0" eaLnBrk="1" fontAlgn="base" hangingPunct="1">
              <a:spcBef>
                <a:spcPct val="0"/>
              </a:spcBef>
              <a:spcAft>
                <a:spcPct val="0"/>
              </a:spcAft>
              <a:defRPr sz="3500" b="1">
                <a:solidFill>
                  <a:schemeClr val="bg1"/>
                </a:solidFill>
                <a:latin typeface="Calibri" panose="020F0502020204030204" pitchFamily="34" charset="0"/>
              </a:defRPr>
            </a:lvl7pPr>
            <a:lvl8pPr marL="1371600" algn="l" defTabSz="455613" rtl="0" eaLnBrk="1" fontAlgn="base" hangingPunct="1">
              <a:spcBef>
                <a:spcPct val="0"/>
              </a:spcBef>
              <a:spcAft>
                <a:spcPct val="0"/>
              </a:spcAft>
              <a:defRPr sz="3500" b="1">
                <a:solidFill>
                  <a:schemeClr val="bg1"/>
                </a:solidFill>
                <a:latin typeface="Calibri" panose="020F0502020204030204" pitchFamily="34" charset="0"/>
              </a:defRPr>
            </a:lvl8pPr>
            <a:lvl9pPr marL="1828800" algn="l" defTabSz="455613" rtl="0" eaLnBrk="1" fontAlgn="base" hangingPunct="1">
              <a:spcBef>
                <a:spcPct val="0"/>
              </a:spcBef>
              <a:spcAft>
                <a:spcPct val="0"/>
              </a:spcAft>
              <a:defRPr sz="3500" b="1">
                <a:solidFill>
                  <a:schemeClr val="bg1"/>
                </a:solidFill>
                <a:latin typeface="Calibri" panose="020F0502020204030204" pitchFamily="34" charset="0"/>
              </a:defRPr>
            </a:lvl9pPr>
          </a:lstStyle>
          <a:p>
            <a:endParaRPr lang="en-US" dirty="0">
              <a:solidFill>
                <a:schemeClr val="tx2"/>
              </a:solidFill>
            </a:endParaRPr>
          </a:p>
        </p:txBody>
      </p:sp>
      <p:sp>
        <p:nvSpPr>
          <p:cNvPr id="6" name="Title 5">
            <a:extLst>
              <a:ext uri="{FF2B5EF4-FFF2-40B4-BE49-F238E27FC236}">
                <a16:creationId xmlns:a16="http://schemas.microsoft.com/office/drawing/2014/main" xmlns="" id="{B19FEF55-0F2A-43B9-8687-F44006CD5B4A}"/>
              </a:ext>
            </a:extLst>
          </p:cNvPr>
          <p:cNvSpPr>
            <a:spLocks noGrp="1"/>
          </p:cNvSpPr>
          <p:nvPr>
            <p:ph type="title" idx="4294967295"/>
          </p:nvPr>
        </p:nvSpPr>
        <p:spPr>
          <a:xfrm>
            <a:off x="76200" y="-1173162"/>
            <a:ext cx="8991600" cy="1173162"/>
          </a:xfrm>
          <a:noFill/>
        </p:spPr>
        <p:txBody>
          <a:bodyPr vert="horz" wrap="square" lIns="91399" tIns="45699" rIns="91399" bIns="45699" numCol="1" anchor="b" anchorCtr="0" compatLnSpc="1">
            <a:prstTxWarp prst="textNoShape">
              <a:avLst/>
            </a:prstTxWarp>
          </a:bodyPr>
          <a:lstStyle/>
          <a:p>
            <a:r>
              <a:rPr lang="en-US" sz="1000" dirty="0">
                <a:solidFill>
                  <a:srgbClr val="F0F0F0"/>
                </a:solidFill>
              </a:rPr>
              <a:t>Three-Minute “Speech” – 3 </a:t>
            </a:r>
            <a:endParaRPr lang="en-CA" sz="1000" dirty="0">
              <a:solidFill>
                <a:srgbClr val="F0F0F0"/>
              </a:solidFill>
            </a:endParaRPr>
          </a:p>
        </p:txBody>
      </p:sp>
      <p:sp>
        <p:nvSpPr>
          <p:cNvPr id="3" name="Rectangle 2"/>
          <p:cNvSpPr/>
          <p:nvPr/>
        </p:nvSpPr>
        <p:spPr>
          <a:xfrm>
            <a:off x="152400" y="980704"/>
            <a:ext cx="8991600" cy="1938992"/>
          </a:xfrm>
          <a:prstGeom prst="rect">
            <a:avLst/>
          </a:prstGeom>
        </p:spPr>
        <p:txBody>
          <a:bodyPr wrap="square">
            <a:spAutoFit/>
          </a:bodyPr>
          <a:lstStyle/>
          <a:p>
            <a:r>
              <a:rPr lang="en-US" sz="2400" baseline="0" dirty="0"/>
              <a:t>What were the key points that surfaced from your speeches?</a:t>
            </a:r>
          </a:p>
          <a:p>
            <a:endParaRPr lang="en-US" sz="2400" dirty="0"/>
          </a:p>
          <a:p>
            <a:endParaRPr lang="en-US" sz="2400" baseline="0" dirty="0"/>
          </a:p>
          <a:p>
            <a:endParaRPr lang="en-US" sz="2400" dirty="0"/>
          </a:p>
          <a:p>
            <a:r>
              <a:rPr lang="en-US" sz="2400" baseline="0" dirty="0"/>
              <a:t>Why is it important for us to continuously improve our practices?</a:t>
            </a:r>
            <a:endParaRPr lang="en-US" sz="2400" dirty="0"/>
          </a:p>
        </p:txBody>
      </p:sp>
      <p:pic>
        <p:nvPicPr>
          <p:cNvPr id="4" name="Picture 3" descr="Continuous circle displaying arrows labelled Continuous which leads to Improvement ">
            <a:extLst>
              <a:ext uri="{C183D7F6-B498-43B3-948B-1728B52AA6E4}">
                <adec:decorative xmlns:adec="http://schemas.microsoft.com/office/drawing/2017/decorative" xmlns="" val="0"/>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971800" y="3276600"/>
            <a:ext cx="2438400" cy="2438400"/>
          </a:xfrm>
          <a:prstGeom prst="ellipse">
            <a:avLst/>
          </a:prstGeom>
          <a:ln w="63500" cap="rnd">
            <a:solidFill>
              <a:srgbClr val="333333"/>
            </a:solidFill>
          </a:ln>
          <a:effectLst>
            <a:outerShdw blurRad="381000" dist="292100" dir="5400000" sx="70000" sy="70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xmlns="" val="6367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76200"/>
            <a:ext cx="8763000" cy="762000"/>
          </a:xfrm>
        </p:spPr>
        <p:txBody>
          <a:bodyPr>
            <a:normAutofit/>
          </a:bodyPr>
          <a:lstStyle/>
          <a:p>
            <a:pPr algn="l" eaLnBrk="1" fontAlgn="auto" hangingPunct="1">
              <a:spcAft>
                <a:spcPts val="0"/>
              </a:spcAft>
              <a:defRPr/>
            </a:pPr>
            <a:r>
              <a:rPr lang="en-US" dirty="0">
                <a:solidFill>
                  <a:schemeClr val="bg1"/>
                </a:solidFill>
                <a:effectLst/>
              </a:rPr>
              <a:t>Objectives:</a:t>
            </a:r>
          </a:p>
        </p:txBody>
      </p:sp>
      <p:sp>
        <p:nvSpPr>
          <p:cNvPr id="37891" name="Rectangle 3"/>
          <p:cNvSpPr>
            <a:spLocks noGrp="1" noChangeArrowheads="1"/>
          </p:cNvSpPr>
          <p:nvPr>
            <p:ph idx="1"/>
          </p:nvPr>
        </p:nvSpPr>
        <p:spPr>
          <a:xfrm>
            <a:off x="457200" y="1295400"/>
            <a:ext cx="7543800" cy="5257800"/>
          </a:xfrm>
        </p:spPr>
        <p:txBody>
          <a:bodyPr>
            <a:normAutofit/>
          </a:bodyPr>
          <a:lstStyle/>
          <a:p>
            <a:pPr marL="0" indent="0" eaLnBrk="1" fontAlgn="auto" hangingPunct="1">
              <a:buSzPct val="100000"/>
              <a:buNone/>
              <a:defRPr/>
            </a:pPr>
            <a:r>
              <a:rPr lang="en-US" sz="3600" b="1" dirty="0">
                <a:effectLst/>
              </a:rPr>
              <a:t>The participants will:</a:t>
            </a:r>
          </a:p>
          <a:p>
            <a:pPr marL="457200" indent="-457200" eaLnBrk="1" fontAlgn="auto" hangingPunct="1">
              <a:buSzPct val="100000"/>
              <a:buFont typeface="Arial"/>
              <a:buChar char="•"/>
              <a:defRPr/>
            </a:pPr>
            <a:r>
              <a:rPr lang="en-US" sz="2400" dirty="0">
                <a:effectLst/>
              </a:rPr>
              <a:t>Reflect and deepen their understanding with the T-TESS process; </a:t>
            </a:r>
          </a:p>
          <a:p>
            <a:pPr marL="457200" indent="-457200" eaLnBrk="1" fontAlgn="auto" hangingPunct="1">
              <a:buSzPct val="100000"/>
              <a:buFont typeface="Arial"/>
              <a:buChar char="•"/>
              <a:defRPr/>
            </a:pPr>
            <a:r>
              <a:rPr lang="en-US" sz="2400" dirty="0">
                <a:effectLst/>
              </a:rPr>
              <a:t>Reflect on T-TESS implementation and the impact on self, teachers, students, and the campus; and </a:t>
            </a:r>
          </a:p>
          <a:p>
            <a:pPr marL="457200" indent="-457200" eaLnBrk="1" fontAlgn="auto" hangingPunct="1">
              <a:buSzPct val="100000"/>
              <a:buFont typeface="Arial"/>
              <a:buChar char="•"/>
              <a:defRPr/>
            </a:pPr>
            <a:r>
              <a:rPr lang="en-US" sz="2400" dirty="0"/>
              <a:t>Identify next steps for growth and development  (self and campus). </a:t>
            </a:r>
            <a:endParaRPr lang="en-US" sz="2400" dirty="0">
              <a:effectLst/>
            </a:endParaRP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spTree>
    <p:custDataLst>
      <p:tags r:id="rId1"/>
    </p:custDataLst>
    <p:extLst>
      <p:ext uri="{BB962C8B-B14F-4D97-AF65-F5344CB8AC3E}">
        <p14:creationId xmlns:p14="http://schemas.microsoft.com/office/powerpoint/2010/main" xmlns="" val="22891629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10555" cy="976164"/>
          </a:xfrm>
        </p:spPr>
        <p:txBody>
          <a:bodyPr/>
          <a:lstStyle/>
          <a:p>
            <a:pPr algn="l"/>
            <a:r>
              <a:rPr lang="en-US" sz="3200" dirty="0">
                <a:solidFill>
                  <a:schemeClr val="bg1"/>
                </a:solidFill>
              </a:rPr>
              <a:t>T-TESS Teacher Reflection: Plus and Delta</a:t>
            </a:r>
            <a:endParaRPr lang="en-US" sz="3200" i="1" dirty="0">
              <a:solidFill>
                <a:schemeClr val="bg1"/>
              </a:solidFill>
            </a:endParaRPr>
          </a:p>
        </p:txBody>
      </p:sp>
      <p:pic>
        <p:nvPicPr>
          <p:cNvPr id="11" name="Picture 10">
            <a:extLst>
              <a:ext uri="{C183D7F6-B498-43B3-948B-1728B52AA6E4}">
                <adec:decorative xmlns:adec="http://schemas.microsoft.com/office/drawing/2017/decorative" xmlns="" val="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92150" y="227494"/>
            <a:ext cx="947007" cy="90107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a:extLst>
              <a:ext uri="{C183D7F6-B498-43B3-948B-1728B52AA6E4}">
                <adec:decorative xmlns:adec="http://schemas.microsoft.com/office/drawing/2017/decorative" xmlns="" val="1"/>
              </a:ext>
            </a:extLst>
          </p:cNvPr>
          <p:cNvSpPr txBox="1"/>
          <p:nvPr/>
        </p:nvSpPr>
        <p:spPr>
          <a:xfrm>
            <a:off x="8305800" y="477973"/>
            <a:ext cx="550227" cy="400110"/>
          </a:xfrm>
          <a:prstGeom prst="rect">
            <a:avLst/>
          </a:prstGeom>
          <a:noFill/>
        </p:spPr>
        <p:txBody>
          <a:bodyPr wrap="square" rtlCol="0">
            <a:spAutoFit/>
          </a:bodyPr>
          <a:lstStyle/>
          <a:p>
            <a:r>
              <a:rPr lang="en-US" sz="2000" b="1" dirty="0">
                <a:solidFill>
                  <a:schemeClr val="bg1"/>
                </a:solidFill>
              </a:rPr>
              <a:t> 2</a:t>
            </a:r>
          </a:p>
        </p:txBody>
      </p:sp>
      <p:graphicFrame>
        <p:nvGraphicFramePr>
          <p:cNvPr id="13" name="Content Placeholder 8" descr="What were the T-TESS strengths  and why? &#10;&#10;Where might we improve T-TESS implementation? ">
            <a:extLst>
              <a:ext uri="{FF2B5EF4-FFF2-40B4-BE49-F238E27FC236}">
                <a16:creationId xmlns:a16="http://schemas.microsoft.com/office/drawing/2014/main" xmlns="" id="{EDC438E7-EB68-4AFA-B46B-EF24B81DF066}"/>
              </a:ext>
            </a:extLst>
          </p:cNvPr>
          <p:cNvGraphicFramePr>
            <a:graphicFrameLocks noGrp="1"/>
          </p:cNvGraphicFramePr>
          <p:nvPr>
            <p:ph idx="1"/>
            <p:extLst>
              <p:ext uri="{D42A27DB-BD31-4B8C-83A1-F6EECF244321}">
                <p14:modId xmlns:p14="http://schemas.microsoft.com/office/powerpoint/2010/main" xmlns="" val="13292994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236677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3">
                                            <p:graphicEl>
                                              <a:dgm id="{C63317AF-85EB-4F1C-BB92-9106DFCFC98F}"/>
                                            </p:graphicEl>
                                          </p:spTgt>
                                        </p:tgtEl>
                                        <p:attrNameLst>
                                          <p:attrName>style.visibility</p:attrName>
                                        </p:attrNameLst>
                                      </p:cBhvr>
                                      <p:to>
                                        <p:strVal val="visible"/>
                                      </p:to>
                                    </p:set>
                                    <p:animEffect transition="in" filter="wheel(8)">
                                      <p:cBhvr>
                                        <p:cTn id="7" dur="2000"/>
                                        <p:tgtEl>
                                          <p:spTgt spid="13">
                                            <p:graphicEl>
                                              <a:dgm id="{C63317AF-85EB-4F1C-BB92-9106DFCFC98F}"/>
                                            </p:graphicEl>
                                          </p:spTgt>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13">
                                            <p:graphicEl>
                                              <a:dgm id="{446B200B-3EF9-4FC9-A9C0-5D5F86F67539}"/>
                                            </p:graphicEl>
                                          </p:spTgt>
                                        </p:tgtEl>
                                        <p:attrNameLst>
                                          <p:attrName>style.visibility</p:attrName>
                                        </p:attrNameLst>
                                      </p:cBhvr>
                                      <p:to>
                                        <p:strVal val="visible"/>
                                      </p:to>
                                    </p:set>
                                    <p:animEffect transition="in" filter="wheel(8)">
                                      <p:cBhvr>
                                        <p:cTn id="10" dur="2000"/>
                                        <p:tgtEl>
                                          <p:spTgt spid="13">
                                            <p:graphicEl>
                                              <a:dgm id="{446B200B-3EF9-4FC9-A9C0-5D5F86F67539}"/>
                                            </p:graphicEl>
                                          </p:spTgt>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13">
                                            <p:graphicEl>
                                              <a:dgm id="{D4D911F7-82AE-4A4D-B2C0-5208C8BDC3F9}"/>
                                            </p:graphicEl>
                                          </p:spTgt>
                                        </p:tgtEl>
                                        <p:attrNameLst>
                                          <p:attrName>style.visibility</p:attrName>
                                        </p:attrNameLst>
                                      </p:cBhvr>
                                      <p:to>
                                        <p:strVal val="visible"/>
                                      </p:to>
                                    </p:set>
                                    <p:animEffect transition="in" filter="wheel(8)">
                                      <p:cBhvr>
                                        <p:cTn id="13" dur="2000"/>
                                        <p:tgtEl>
                                          <p:spTgt spid="13">
                                            <p:graphicEl>
                                              <a:dgm id="{D4D911F7-82AE-4A4D-B2C0-5208C8BDC3F9}"/>
                                            </p:graphicEl>
                                          </p:spTgt>
                                        </p:tgtEl>
                                      </p:cBhvr>
                                    </p:animEffect>
                                  </p:childTnLst>
                                </p:cTn>
                              </p:par>
                              <p:par>
                                <p:cTn id="14" presetID="21" presetClass="entr" presetSubtype="8" fill="hold" grpId="0" nodeType="withEffect">
                                  <p:stCondLst>
                                    <p:cond delay="0"/>
                                  </p:stCondLst>
                                  <p:childTnLst>
                                    <p:set>
                                      <p:cBhvr>
                                        <p:cTn id="15" dur="1" fill="hold">
                                          <p:stCondLst>
                                            <p:cond delay="0"/>
                                          </p:stCondLst>
                                        </p:cTn>
                                        <p:tgtEl>
                                          <p:spTgt spid="13">
                                            <p:graphicEl>
                                              <a:dgm id="{350EA15A-D29D-49AD-A4CC-3A8A33C8E34C}"/>
                                            </p:graphicEl>
                                          </p:spTgt>
                                        </p:tgtEl>
                                        <p:attrNameLst>
                                          <p:attrName>style.visibility</p:attrName>
                                        </p:attrNameLst>
                                      </p:cBhvr>
                                      <p:to>
                                        <p:strVal val="visible"/>
                                      </p:to>
                                    </p:set>
                                    <p:animEffect transition="in" filter="wheel(8)">
                                      <p:cBhvr>
                                        <p:cTn id="16" dur="2000"/>
                                        <p:tgtEl>
                                          <p:spTgt spid="13">
                                            <p:graphicEl>
                                              <a:dgm id="{350EA15A-D29D-49AD-A4CC-3A8A33C8E34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grpId="0" nodeType="clickEffect">
                                  <p:stCondLst>
                                    <p:cond delay="0"/>
                                  </p:stCondLst>
                                  <p:childTnLst>
                                    <p:set>
                                      <p:cBhvr>
                                        <p:cTn id="20" dur="1" fill="hold">
                                          <p:stCondLst>
                                            <p:cond delay="0"/>
                                          </p:stCondLst>
                                        </p:cTn>
                                        <p:tgtEl>
                                          <p:spTgt spid="13">
                                            <p:graphicEl>
                                              <a:dgm id="{964A734C-10E5-4F7E-9C5C-FEFB43CA4A49}"/>
                                            </p:graphicEl>
                                          </p:spTgt>
                                        </p:tgtEl>
                                        <p:attrNameLst>
                                          <p:attrName>style.visibility</p:attrName>
                                        </p:attrNameLst>
                                      </p:cBhvr>
                                      <p:to>
                                        <p:strVal val="visible"/>
                                      </p:to>
                                    </p:set>
                                    <p:animEffect transition="in" filter="wheel(8)">
                                      <p:cBhvr>
                                        <p:cTn id="21" dur="2000"/>
                                        <p:tgtEl>
                                          <p:spTgt spid="13">
                                            <p:graphicEl>
                                              <a:dgm id="{964A734C-10E5-4F7E-9C5C-FEFB43CA4A4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grpId="0" nodeType="clickEffect">
                                  <p:stCondLst>
                                    <p:cond delay="0"/>
                                  </p:stCondLst>
                                  <p:childTnLst>
                                    <p:set>
                                      <p:cBhvr>
                                        <p:cTn id="25" dur="1" fill="hold">
                                          <p:stCondLst>
                                            <p:cond delay="0"/>
                                          </p:stCondLst>
                                        </p:cTn>
                                        <p:tgtEl>
                                          <p:spTgt spid="13">
                                            <p:graphicEl>
                                              <a:dgm id="{40457F48-45B7-4A8A-9681-CBA1C2C2A4A5}"/>
                                            </p:graphicEl>
                                          </p:spTgt>
                                        </p:tgtEl>
                                        <p:attrNameLst>
                                          <p:attrName>style.visibility</p:attrName>
                                        </p:attrNameLst>
                                      </p:cBhvr>
                                      <p:to>
                                        <p:strVal val="visible"/>
                                      </p:to>
                                    </p:set>
                                    <p:animEffect transition="in" filter="wheel(8)">
                                      <p:cBhvr>
                                        <p:cTn id="26" dur="2000"/>
                                        <p:tgtEl>
                                          <p:spTgt spid="13">
                                            <p:graphicEl>
                                              <a:dgm id="{40457F48-45B7-4A8A-9681-CBA1C2C2A4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792162"/>
          </a:xfrm>
        </p:spPr>
        <p:txBody>
          <a:bodyPr/>
          <a:lstStyle/>
          <a:p>
            <a:pPr algn="l"/>
            <a:r>
              <a:rPr lang="en-US" dirty="0">
                <a:solidFill>
                  <a:schemeClr val="bg1"/>
                </a:solidFill>
              </a:rPr>
              <a:t>Evaluation Focus </a:t>
            </a:r>
          </a:p>
        </p:txBody>
      </p:sp>
      <p:graphicFrame>
        <p:nvGraphicFramePr>
          <p:cNvPr id="4" name="Content Placeholder 3" descr="Image of T-TESS Triangle displaying cause and effect for B, M, E (Beginning, Middle, and End)&#10;&#10;Arrows lead both to and from each of the following: &#10;&#10;- Learner Outcomes&#10;- Teacher Behaviors&#10;- Student Behaviors "/>
          <p:cNvGraphicFramePr>
            <a:graphicFrameLocks noGrp="1"/>
          </p:cNvGraphicFramePr>
          <p:nvPr>
            <p:ph idx="1"/>
            <p:extLst>
              <p:ext uri="{D42A27DB-BD31-4B8C-83A1-F6EECF244321}">
                <p14:modId xmlns:p14="http://schemas.microsoft.com/office/powerpoint/2010/main" xmlns="" val="20417006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C183D7F6-B498-43B3-948B-1728B52AA6E4}">
                <adec:decorative xmlns:adec="http://schemas.microsoft.com/office/drawing/2017/decorative" xmlns="" val="1"/>
              </a:ext>
            </a:extLst>
          </p:cNvPr>
          <p:cNvSpPr/>
          <p:nvPr/>
        </p:nvSpPr>
        <p:spPr>
          <a:xfrm>
            <a:off x="3438181" y="6237767"/>
            <a:ext cx="2437719" cy="461665"/>
          </a:xfrm>
          <a:prstGeom prst="rect">
            <a:avLst/>
          </a:prstGeom>
          <a:noFill/>
        </p:spPr>
        <p:txBody>
          <a:bodyPr wrap="none" lIns="91440" tIns="45720" rIns="91440" bIns="45720">
            <a:spAutoFit/>
          </a:bodyPr>
          <a:lstStyle/>
          <a:p>
            <a:pPr algn="ctr"/>
            <a:r>
              <a:rPr lang="en-US" sz="2400" dirty="0">
                <a:ln w="0"/>
                <a:solidFill>
                  <a:schemeClr val="tx2"/>
                </a:solidFill>
                <a:effectLst>
                  <a:reflection blurRad="6350" stA="53000" endA="300" endPos="35500" dir="5400000" sy="-90000" algn="bl" rotWithShape="0"/>
                </a:effectLst>
              </a:rPr>
              <a:t>c</a:t>
            </a:r>
            <a:r>
              <a:rPr lang="en-US" sz="2400" b="0" cap="none" spc="0" dirty="0">
                <a:ln w="0"/>
                <a:solidFill>
                  <a:schemeClr val="tx2"/>
                </a:solidFill>
                <a:effectLst>
                  <a:reflection blurRad="6350" stA="53000" endA="300" endPos="35500" dir="5400000" sy="-90000" algn="bl" rotWithShape="0"/>
                </a:effectLst>
              </a:rPr>
              <a:t>ause and effect</a:t>
            </a:r>
          </a:p>
        </p:txBody>
      </p:sp>
      <p:sp>
        <p:nvSpPr>
          <p:cNvPr id="5" name="Rectangle 4">
            <a:extLst>
              <a:ext uri="{C183D7F6-B498-43B3-948B-1728B52AA6E4}">
                <adec:decorative xmlns:adec="http://schemas.microsoft.com/office/drawing/2017/decorative" xmlns="" val="1"/>
              </a:ext>
            </a:extLst>
          </p:cNvPr>
          <p:cNvSpPr/>
          <p:nvPr/>
        </p:nvSpPr>
        <p:spPr>
          <a:xfrm>
            <a:off x="3810000" y="3962400"/>
            <a:ext cx="1694082" cy="523220"/>
          </a:xfrm>
          <a:prstGeom prst="rect">
            <a:avLst/>
          </a:prstGeom>
          <a:noFill/>
        </p:spPr>
        <p:txBody>
          <a:bodyPr wrap="squar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B,M,E</a:t>
            </a:r>
          </a:p>
        </p:txBody>
      </p:sp>
      <p:sp>
        <p:nvSpPr>
          <p:cNvPr id="6" name="Rectangular Callout 5"/>
          <p:cNvSpPr/>
          <p:nvPr/>
        </p:nvSpPr>
        <p:spPr>
          <a:xfrm>
            <a:off x="5783283" y="685800"/>
            <a:ext cx="3352800" cy="4648200"/>
          </a:xfrm>
          <a:prstGeom prst="wedgeRectCallout">
            <a:avLst>
              <a:gd name="adj1" fmla="val -63812"/>
              <a:gd name="adj2" fmla="val 40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TEKS or other standards </a:t>
            </a:r>
          </a:p>
          <a:p>
            <a:pPr algn="ctr"/>
            <a:r>
              <a:rPr lang="en-US" sz="1600" b="1" dirty="0">
                <a:solidFill>
                  <a:schemeClr val="tx1"/>
                </a:solidFill>
              </a:rPr>
              <a:t>(Pre-K Guidelines, ELPS, TA TEKS, etc.)</a:t>
            </a:r>
          </a:p>
          <a:p>
            <a:pPr algn="ctr"/>
            <a:endParaRPr lang="en-US" sz="1600" b="1" dirty="0">
              <a:solidFill>
                <a:schemeClr val="tx1"/>
              </a:solidFill>
            </a:endParaRPr>
          </a:p>
          <a:p>
            <a:pPr algn="ctr"/>
            <a:r>
              <a:rPr lang="en-US" sz="1600" b="1" dirty="0">
                <a:solidFill>
                  <a:schemeClr val="tx1"/>
                </a:solidFill>
              </a:rPr>
              <a:t>Serve as the anchor for the appraisal…</a:t>
            </a:r>
          </a:p>
          <a:p>
            <a:pPr algn="ctr"/>
            <a:endParaRPr lang="en-US" sz="1600" b="1" dirty="0">
              <a:solidFill>
                <a:schemeClr val="tx1"/>
              </a:solidFill>
            </a:endParaRPr>
          </a:p>
          <a:p>
            <a:pPr algn="ctr"/>
            <a:r>
              <a:rPr lang="en-US" sz="1600" b="1" i="1" dirty="0">
                <a:solidFill>
                  <a:schemeClr val="tx1"/>
                </a:solidFill>
              </a:rPr>
              <a:t>What are the lesson outcomes? </a:t>
            </a:r>
          </a:p>
          <a:p>
            <a:pPr algn="ctr"/>
            <a:endParaRPr lang="en-US" sz="1600" b="1" i="1" dirty="0">
              <a:solidFill>
                <a:schemeClr val="tx1"/>
              </a:solidFill>
            </a:endParaRPr>
          </a:p>
          <a:p>
            <a:pPr algn="ctr"/>
            <a:r>
              <a:rPr lang="en-US" sz="1600" b="1" i="1" dirty="0">
                <a:solidFill>
                  <a:schemeClr val="tx1"/>
                </a:solidFill>
              </a:rPr>
              <a:t>How are they communicated to students?</a:t>
            </a:r>
          </a:p>
          <a:p>
            <a:pPr algn="ctr"/>
            <a:endParaRPr lang="en-US" sz="1600" b="1" i="1" dirty="0">
              <a:solidFill>
                <a:schemeClr val="tx1"/>
              </a:solidFill>
            </a:endParaRPr>
          </a:p>
          <a:p>
            <a:pPr algn="ctr"/>
            <a:r>
              <a:rPr lang="en-US" sz="1600" b="1" i="1" dirty="0">
                <a:solidFill>
                  <a:schemeClr val="tx1"/>
                </a:solidFill>
              </a:rPr>
              <a:t> What evidence is there to support that students understood the outcomes at the beginning, middle and end of the lesson? </a:t>
            </a:r>
          </a:p>
          <a:p>
            <a:pPr algn="ctr"/>
            <a:endParaRPr lang="en-US" dirty="0">
              <a:solidFill>
                <a:schemeClr val="tx1"/>
              </a:solidFill>
            </a:endParaRPr>
          </a:p>
        </p:txBody>
      </p:sp>
      <p:sp>
        <p:nvSpPr>
          <p:cNvPr id="7" name="Rectangular Callout 6"/>
          <p:cNvSpPr/>
          <p:nvPr/>
        </p:nvSpPr>
        <p:spPr>
          <a:xfrm>
            <a:off x="5504082" y="304800"/>
            <a:ext cx="3639918" cy="4343400"/>
          </a:xfrm>
          <a:prstGeom prst="wedgeRectCallout">
            <a:avLst>
              <a:gd name="adj1" fmla="val -109007"/>
              <a:gd name="adj2" fmla="val 5563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Teacher “behaviors” are aligned to the learner outcomes, as evidenced in the descriptors of the rubric. </a:t>
            </a:r>
          </a:p>
          <a:p>
            <a:pPr algn="ctr"/>
            <a:endParaRPr lang="en-US" b="1" dirty="0">
              <a:solidFill>
                <a:schemeClr val="tx1"/>
              </a:solidFill>
            </a:endParaRPr>
          </a:p>
          <a:p>
            <a:pPr algn="ctr"/>
            <a:r>
              <a:rPr lang="en-US" b="1" dirty="0">
                <a:solidFill>
                  <a:schemeClr val="tx1"/>
                </a:solidFill>
              </a:rPr>
              <a:t>What is the teacher saying and doing that aligns with and supports the learning objectives? </a:t>
            </a:r>
          </a:p>
          <a:p>
            <a:pPr algn="ctr"/>
            <a:endParaRPr lang="en-US" b="1" dirty="0">
              <a:solidFill>
                <a:schemeClr val="tx1"/>
              </a:solidFill>
            </a:endParaRPr>
          </a:p>
          <a:p>
            <a:pPr algn="ctr"/>
            <a:r>
              <a:rPr lang="en-US" b="1" dirty="0">
                <a:solidFill>
                  <a:schemeClr val="tx1"/>
                </a:solidFill>
              </a:rPr>
              <a:t>For example, how is the lesson structured and paced to facilitate student mastery towards the learner outcomes? </a:t>
            </a:r>
          </a:p>
          <a:p>
            <a:pPr algn="ctr"/>
            <a:endParaRPr lang="en-US" b="1" dirty="0">
              <a:solidFill>
                <a:schemeClr val="tx1"/>
              </a:solidFill>
            </a:endParaRPr>
          </a:p>
          <a:p>
            <a:pPr algn="ctr"/>
            <a:r>
              <a:rPr lang="en-US" b="1" dirty="0">
                <a:solidFill>
                  <a:schemeClr val="tx1"/>
                </a:solidFill>
              </a:rPr>
              <a:t>How do activities, questions, technology, etc., align with and support the learner outcomes?</a:t>
            </a:r>
            <a:endParaRPr lang="en-US" dirty="0">
              <a:solidFill>
                <a:schemeClr val="tx1"/>
              </a:solidFill>
            </a:endParaRPr>
          </a:p>
        </p:txBody>
      </p:sp>
      <p:sp>
        <p:nvSpPr>
          <p:cNvPr id="8" name="Rectangular Callout 7"/>
          <p:cNvSpPr/>
          <p:nvPr/>
        </p:nvSpPr>
        <p:spPr>
          <a:xfrm>
            <a:off x="5486400" y="457200"/>
            <a:ext cx="3810000" cy="4343400"/>
          </a:xfrm>
          <a:prstGeom prst="wedgeRectCallout">
            <a:avLst>
              <a:gd name="adj1" fmla="val -60072"/>
              <a:gd name="adj2" fmla="val 490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Evidence is collected regarding what students say and do throughout the lesson using the learner outcomes as a filter for how students are ‘behaving’ and responding to instruction.</a:t>
            </a:r>
          </a:p>
          <a:p>
            <a:pPr algn="ctr"/>
            <a:endParaRPr lang="en-US" b="1" dirty="0">
              <a:solidFill>
                <a:schemeClr val="tx1"/>
              </a:solidFill>
            </a:endParaRPr>
          </a:p>
          <a:p>
            <a:pPr algn="ctr"/>
            <a:r>
              <a:rPr lang="en-US" b="1" dirty="0">
                <a:solidFill>
                  <a:schemeClr val="tx1"/>
                </a:solidFill>
              </a:rPr>
              <a:t>What are the students saying and doing that aligns with and supports the learning objectives? </a:t>
            </a:r>
          </a:p>
          <a:p>
            <a:pPr algn="ctr"/>
            <a:endParaRPr lang="en-US" b="1" dirty="0">
              <a:solidFill>
                <a:schemeClr val="tx1"/>
              </a:solidFill>
            </a:endParaRPr>
          </a:p>
          <a:p>
            <a:pPr algn="ctr"/>
            <a:r>
              <a:rPr lang="en-US" b="1" dirty="0">
                <a:solidFill>
                  <a:schemeClr val="tx1"/>
                </a:solidFill>
              </a:rPr>
              <a:t>What is the relationship between teacher and student behaviors? </a:t>
            </a:r>
          </a:p>
          <a:p>
            <a:pPr algn="ctr"/>
            <a:endParaRPr lang="en-US" b="1" dirty="0">
              <a:solidFill>
                <a:schemeClr val="tx1"/>
              </a:solidFill>
            </a:endParaRPr>
          </a:p>
          <a:p>
            <a:pPr algn="ctr"/>
            <a:endParaRPr lang="en-US" dirty="0">
              <a:solidFill>
                <a:schemeClr val="tx1"/>
              </a:solidFill>
            </a:endParaRPr>
          </a:p>
        </p:txBody>
      </p:sp>
      <p:sp>
        <p:nvSpPr>
          <p:cNvPr id="10" name="Rectangular Callout 9"/>
          <p:cNvSpPr/>
          <p:nvPr/>
        </p:nvSpPr>
        <p:spPr>
          <a:xfrm>
            <a:off x="4267200" y="952500"/>
            <a:ext cx="4724400" cy="1676400"/>
          </a:xfrm>
          <a:prstGeom prst="wedgeRectCallout">
            <a:avLst>
              <a:gd name="adj1" fmla="val -40754"/>
              <a:gd name="adj2" fmla="val 22313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There is a direct cause and effect relationship between what the teacher says and does and what the students say and do. Again, all linked to the learner outcomes at the beginning, middle and end of the lesson. </a:t>
            </a:r>
          </a:p>
          <a:p>
            <a:pPr algn="ctr"/>
            <a:endParaRPr lang="en-US" dirty="0">
              <a:solidFill>
                <a:schemeClr val="tx1"/>
              </a:solidFill>
            </a:endParaRPr>
          </a:p>
        </p:txBody>
      </p:sp>
      <p:sp>
        <p:nvSpPr>
          <p:cNvPr id="11" name="Rectangular Callout 10"/>
          <p:cNvSpPr/>
          <p:nvPr/>
        </p:nvSpPr>
        <p:spPr>
          <a:xfrm>
            <a:off x="304800" y="1371600"/>
            <a:ext cx="2895600" cy="2438400"/>
          </a:xfrm>
          <a:prstGeom prst="wedgeRectCallout">
            <a:avLst>
              <a:gd name="adj1" fmla="val 145293"/>
              <a:gd name="adj2" fmla="val 5187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Throughout the lesson, evidence is collected to show how students are moving towards mastery of the established  learner outcomes. </a:t>
            </a:r>
          </a:p>
          <a:p>
            <a:pPr algn="ctr"/>
            <a:endParaRPr lang="en-US" dirty="0">
              <a:solidFill>
                <a:schemeClr val="tx1"/>
              </a:solidFill>
            </a:endParaRPr>
          </a:p>
        </p:txBody>
      </p:sp>
    </p:spTree>
    <p:custDataLst>
      <p:tags r:id="rId1"/>
    </p:custDataLst>
    <p:extLst>
      <p:ext uri="{BB962C8B-B14F-4D97-AF65-F5344CB8AC3E}">
        <p14:creationId xmlns:p14="http://schemas.microsoft.com/office/powerpoint/2010/main" xmlns="" val="13922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6"/>
                                        </p:tgtEl>
                                      </p:cBhvr>
                                    </p:animEffect>
                                    <p:anim calcmode="lin" valueType="num">
                                      <p:cBhvr>
                                        <p:cTn id="19" dur="1000"/>
                                        <p:tgtEl>
                                          <p:spTgt spid="6"/>
                                        </p:tgtEl>
                                        <p:attrNameLst>
                                          <p:attrName>ppt_x</p:attrName>
                                        </p:attrNameLst>
                                      </p:cBhvr>
                                      <p:tavLst>
                                        <p:tav tm="0">
                                          <p:val>
                                            <p:strVal val="ppt_x"/>
                                          </p:val>
                                        </p:tav>
                                        <p:tav tm="100000">
                                          <p:val>
                                            <p:strVal val="ppt_x"/>
                                          </p:val>
                                        </p:tav>
                                      </p:tavLst>
                                    </p:anim>
                                    <p:anim calcmode="lin" valueType="num">
                                      <p:cBhvr>
                                        <p:cTn id="20" dur="1000"/>
                                        <p:tgtEl>
                                          <p:spTgt spid="6"/>
                                        </p:tgtEl>
                                        <p:attrNameLst>
                                          <p:attrName>ppt_y</p:attrName>
                                        </p:attrNameLst>
                                      </p:cBhvr>
                                      <p:tavLst>
                                        <p:tav tm="0">
                                          <p:val>
                                            <p:strVal val="ppt_y"/>
                                          </p:val>
                                        </p:tav>
                                        <p:tav tm="100000">
                                          <p:val>
                                            <p:strVal val="ppt_y+.1"/>
                                          </p:val>
                                        </p:tav>
                                      </p:tavLst>
                                    </p:anim>
                                    <p:set>
                                      <p:cBhvr>
                                        <p:cTn id="21" dur="1" fill="hold">
                                          <p:stCondLst>
                                            <p:cond delay="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grpId="1" nodeType="clickEffect">
                                  <p:stCondLst>
                                    <p:cond delay="0"/>
                                  </p:stCondLst>
                                  <p:childTnLst>
                                    <p:animEffect transition="out" filter="fade">
                                      <p:cBhvr>
                                        <p:cTn id="37" dur="1000"/>
                                        <p:tgtEl>
                                          <p:spTgt spid="7"/>
                                        </p:tgtEl>
                                      </p:cBhvr>
                                    </p:animEffect>
                                    <p:anim calcmode="lin" valueType="num">
                                      <p:cBhvr>
                                        <p:cTn id="38" dur="1000"/>
                                        <p:tgtEl>
                                          <p:spTgt spid="7"/>
                                        </p:tgtEl>
                                        <p:attrNameLst>
                                          <p:attrName>ppt_x</p:attrName>
                                        </p:attrNameLst>
                                      </p:cBhvr>
                                      <p:tavLst>
                                        <p:tav tm="0">
                                          <p:val>
                                            <p:strVal val="ppt_x"/>
                                          </p:val>
                                        </p:tav>
                                        <p:tav tm="100000">
                                          <p:val>
                                            <p:strVal val="ppt_x"/>
                                          </p:val>
                                        </p:tav>
                                      </p:tavLst>
                                    </p:anim>
                                    <p:anim calcmode="lin" valueType="num">
                                      <p:cBhvr>
                                        <p:cTn id="39" dur="1000"/>
                                        <p:tgtEl>
                                          <p:spTgt spid="7"/>
                                        </p:tgtEl>
                                        <p:attrNameLst>
                                          <p:attrName>ppt_y</p:attrName>
                                        </p:attrNameLst>
                                      </p:cBhvr>
                                      <p:tavLst>
                                        <p:tav tm="0">
                                          <p:val>
                                            <p:strVal val="ppt_y"/>
                                          </p:val>
                                        </p:tav>
                                        <p:tav tm="100000">
                                          <p:val>
                                            <p:strVal val="ppt_y+.1"/>
                                          </p:val>
                                        </p:tav>
                                      </p:tavLst>
                                    </p:anim>
                                    <p:set>
                                      <p:cBhvr>
                                        <p:cTn id="40" dur="1" fill="hold">
                                          <p:stCondLst>
                                            <p:cond delay="99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xit" presetSubtype="0" fill="hold" grpId="1" nodeType="clickEffect">
                                  <p:stCondLst>
                                    <p:cond delay="0"/>
                                  </p:stCondLst>
                                  <p:childTnLst>
                                    <p:animEffect transition="out" filter="fade">
                                      <p:cBhvr>
                                        <p:cTn id="56" dur="1000"/>
                                        <p:tgtEl>
                                          <p:spTgt spid="8"/>
                                        </p:tgtEl>
                                      </p:cBhvr>
                                    </p:animEffect>
                                    <p:anim calcmode="lin" valueType="num">
                                      <p:cBhvr>
                                        <p:cTn id="57" dur="1000"/>
                                        <p:tgtEl>
                                          <p:spTgt spid="8"/>
                                        </p:tgtEl>
                                        <p:attrNameLst>
                                          <p:attrName>ppt_x</p:attrName>
                                        </p:attrNameLst>
                                      </p:cBhvr>
                                      <p:tavLst>
                                        <p:tav tm="0">
                                          <p:val>
                                            <p:strVal val="ppt_x"/>
                                          </p:val>
                                        </p:tav>
                                        <p:tav tm="100000">
                                          <p:val>
                                            <p:strVal val="ppt_x"/>
                                          </p:val>
                                        </p:tav>
                                      </p:tavLst>
                                    </p:anim>
                                    <p:anim calcmode="lin" valueType="num">
                                      <p:cBhvr>
                                        <p:cTn id="58" dur="1000"/>
                                        <p:tgtEl>
                                          <p:spTgt spid="8"/>
                                        </p:tgtEl>
                                        <p:attrNameLst>
                                          <p:attrName>ppt_y</p:attrName>
                                        </p:attrNameLst>
                                      </p:cBhvr>
                                      <p:tavLst>
                                        <p:tav tm="0">
                                          <p:val>
                                            <p:strVal val="ppt_y"/>
                                          </p:val>
                                        </p:tav>
                                        <p:tav tm="100000">
                                          <p:val>
                                            <p:strVal val="ppt_y+.1"/>
                                          </p:val>
                                        </p:tav>
                                      </p:tavLst>
                                    </p:anim>
                                    <p:set>
                                      <p:cBhvr>
                                        <p:cTn id="59" dur="1" fill="hold">
                                          <p:stCondLst>
                                            <p:cond delay="999"/>
                                          </p:stCondLst>
                                        </p:cTn>
                                        <p:tgtEl>
                                          <p:spTgt spid="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xit" presetSubtype="0" fill="hold" grpId="1" nodeType="clickEffect">
                                  <p:stCondLst>
                                    <p:cond delay="0"/>
                                  </p:stCondLst>
                                  <p:childTnLst>
                                    <p:animEffect transition="out" filter="fade">
                                      <p:cBhvr>
                                        <p:cTn id="75" dur="1000"/>
                                        <p:tgtEl>
                                          <p:spTgt spid="10"/>
                                        </p:tgtEl>
                                      </p:cBhvr>
                                    </p:animEffect>
                                    <p:anim calcmode="lin" valueType="num">
                                      <p:cBhvr>
                                        <p:cTn id="76" dur="1000"/>
                                        <p:tgtEl>
                                          <p:spTgt spid="10"/>
                                        </p:tgtEl>
                                        <p:attrNameLst>
                                          <p:attrName>ppt_x</p:attrName>
                                        </p:attrNameLst>
                                      </p:cBhvr>
                                      <p:tavLst>
                                        <p:tav tm="0">
                                          <p:val>
                                            <p:strVal val="ppt_x"/>
                                          </p:val>
                                        </p:tav>
                                        <p:tav tm="100000">
                                          <p:val>
                                            <p:strVal val="ppt_x"/>
                                          </p:val>
                                        </p:tav>
                                      </p:tavLst>
                                    </p:anim>
                                    <p:anim calcmode="lin" valueType="num">
                                      <p:cBhvr>
                                        <p:cTn id="77" dur="1000"/>
                                        <p:tgtEl>
                                          <p:spTgt spid="10"/>
                                        </p:tgtEl>
                                        <p:attrNameLst>
                                          <p:attrName>ppt_y</p:attrName>
                                        </p:attrNameLst>
                                      </p:cBhvr>
                                      <p:tavLst>
                                        <p:tav tm="0">
                                          <p:val>
                                            <p:strVal val="ppt_y"/>
                                          </p:val>
                                        </p:tav>
                                        <p:tav tm="100000">
                                          <p:val>
                                            <p:strVal val="ppt_y+.1"/>
                                          </p:val>
                                        </p:tav>
                                      </p:tavLst>
                                    </p:anim>
                                    <p:set>
                                      <p:cBhvr>
                                        <p:cTn id="78" dur="1" fill="hold">
                                          <p:stCondLst>
                                            <p:cond delay="999"/>
                                          </p:stCondLst>
                                        </p:cTn>
                                        <p:tgtEl>
                                          <p:spTgt spid="1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5"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6" dur="1000" fill="hold"/>
                                        <p:tgtEl>
                                          <p:spTgt spid="11"/>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grpId="1" nodeType="clickEffect">
                                  <p:stCondLst>
                                    <p:cond delay="0"/>
                                  </p:stCondLst>
                                  <p:childTnLst>
                                    <p:animEffect transition="out" filter="fade">
                                      <p:cBhvr>
                                        <p:cTn id="94" dur="1000"/>
                                        <p:tgtEl>
                                          <p:spTgt spid="11"/>
                                        </p:tgtEl>
                                      </p:cBhvr>
                                    </p:animEffect>
                                    <p:anim calcmode="lin" valueType="num">
                                      <p:cBhvr>
                                        <p:cTn id="95" dur="1000"/>
                                        <p:tgtEl>
                                          <p:spTgt spid="11"/>
                                        </p:tgtEl>
                                        <p:attrNameLst>
                                          <p:attrName>ppt_x</p:attrName>
                                        </p:attrNameLst>
                                      </p:cBhvr>
                                      <p:tavLst>
                                        <p:tav tm="0">
                                          <p:val>
                                            <p:strVal val="ppt_x"/>
                                          </p:val>
                                        </p:tav>
                                        <p:tav tm="100000">
                                          <p:val>
                                            <p:strVal val="ppt_x"/>
                                          </p:val>
                                        </p:tav>
                                      </p:tavLst>
                                    </p:anim>
                                    <p:anim calcmode="lin" valueType="num">
                                      <p:cBhvr>
                                        <p:cTn id="96" dur="1000"/>
                                        <p:tgtEl>
                                          <p:spTgt spid="11"/>
                                        </p:tgtEl>
                                        <p:attrNameLst>
                                          <p:attrName>ppt_y</p:attrName>
                                        </p:attrNameLst>
                                      </p:cBhvr>
                                      <p:tavLst>
                                        <p:tav tm="0">
                                          <p:val>
                                            <p:strVal val="ppt_y"/>
                                          </p:val>
                                        </p:tav>
                                        <p:tav tm="100000">
                                          <p:val>
                                            <p:strVal val="ppt_y+.1"/>
                                          </p:val>
                                        </p:tav>
                                      </p:tavLst>
                                    </p:anim>
                                    <p:set>
                                      <p:cBhvr>
                                        <p:cTn id="97"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0" grpId="0" animBg="1"/>
      <p:bldP spid="10"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10555" cy="1066800"/>
          </a:xfrm>
        </p:spPr>
        <p:txBody>
          <a:bodyPr/>
          <a:lstStyle/>
          <a:p>
            <a:pPr algn="l"/>
            <a:r>
              <a:rPr lang="en-US" dirty="0">
                <a:solidFill>
                  <a:schemeClr val="bg1"/>
                </a:solidFill>
              </a:rPr>
              <a:t>T-TESS Triangle </a:t>
            </a:r>
            <a:br>
              <a:rPr lang="en-US" dirty="0">
                <a:solidFill>
                  <a:schemeClr val="bg1"/>
                </a:solidFill>
              </a:rPr>
            </a:br>
            <a:r>
              <a:rPr lang="en-US" sz="2800" i="1" dirty="0">
                <a:solidFill>
                  <a:schemeClr val="bg1"/>
                </a:solidFill>
              </a:rPr>
              <a:t>Evaluation Focus </a:t>
            </a:r>
          </a:p>
        </p:txBody>
      </p:sp>
      <p:graphicFrame>
        <p:nvGraphicFramePr>
          <p:cNvPr id="4" name="Content Placeholder 3" descr="Image displaying cause and effect for B, M, E (Beginning, Middle, and End)&#10;&#10;Arrows lead both to and from each of the following: &#10;&#10;- Learner Outcomes&#10;- Teacher Behaviors&#10;- Student Behaviors "/>
          <p:cNvGraphicFramePr>
            <a:graphicFrameLocks noGrp="1"/>
          </p:cNvGraphicFramePr>
          <p:nvPr>
            <p:ph idx="1"/>
            <p:extLst>
              <p:ext uri="{D42A27DB-BD31-4B8C-83A1-F6EECF244321}">
                <p14:modId xmlns:p14="http://schemas.microsoft.com/office/powerpoint/2010/main" xmlns="" val="2629159186"/>
              </p:ext>
            </p:extLst>
          </p:nvPr>
        </p:nvGraphicFramePr>
        <p:xfrm>
          <a:off x="1774552" y="1678633"/>
          <a:ext cx="64770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C183D7F6-B498-43B3-948B-1728B52AA6E4}">
                <adec:decorative xmlns:adec="http://schemas.microsoft.com/office/drawing/2017/decorative" xmlns="" val="1"/>
              </a:ext>
            </a:extLst>
          </p:cNvPr>
          <p:cNvSpPr/>
          <p:nvPr/>
        </p:nvSpPr>
        <p:spPr>
          <a:xfrm>
            <a:off x="4038600" y="6018810"/>
            <a:ext cx="2058769" cy="400110"/>
          </a:xfrm>
          <a:prstGeom prst="rect">
            <a:avLst/>
          </a:prstGeom>
          <a:noFill/>
        </p:spPr>
        <p:txBody>
          <a:bodyPr wrap="none" lIns="91440" tIns="45720" rIns="91440" bIns="45720">
            <a:spAutoFit/>
          </a:bodyPr>
          <a:lstStyle/>
          <a:p>
            <a:pPr algn="ctr"/>
            <a:r>
              <a:rPr lang="en-US" sz="2000" dirty="0">
                <a:ln w="0"/>
                <a:solidFill>
                  <a:schemeClr val="tx2"/>
                </a:solidFill>
                <a:effectLst>
                  <a:reflection blurRad="6350" stA="53000" endA="300" endPos="35500" dir="5400000" sy="-90000" algn="bl" rotWithShape="0"/>
                </a:effectLst>
              </a:rPr>
              <a:t>c</a:t>
            </a:r>
            <a:r>
              <a:rPr lang="en-US" sz="2000" b="0" cap="none" spc="0" dirty="0">
                <a:ln w="0"/>
                <a:solidFill>
                  <a:schemeClr val="tx2"/>
                </a:solidFill>
                <a:effectLst>
                  <a:reflection blurRad="6350" stA="53000" endA="300" endPos="35500" dir="5400000" sy="-90000" algn="bl" rotWithShape="0"/>
                </a:effectLst>
              </a:rPr>
              <a:t>ause and effect</a:t>
            </a:r>
          </a:p>
        </p:txBody>
      </p:sp>
      <p:sp>
        <p:nvSpPr>
          <p:cNvPr id="5" name="Rectangle 4">
            <a:extLst>
              <a:ext uri="{C183D7F6-B498-43B3-948B-1728B52AA6E4}">
                <adec:decorative xmlns:adec="http://schemas.microsoft.com/office/drawing/2017/decorative" xmlns="" val="1"/>
              </a:ext>
            </a:extLst>
          </p:cNvPr>
          <p:cNvSpPr/>
          <p:nvPr/>
        </p:nvSpPr>
        <p:spPr>
          <a:xfrm>
            <a:off x="4211124" y="3732224"/>
            <a:ext cx="1427333" cy="461665"/>
          </a:xfrm>
          <a:prstGeom prst="rect">
            <a:avLst/>
          </a:prstGeom>
          <a:noFill/>
        </p:spPr>
        <p:txBody>
          <a:bodyPr wrap="square" lIns="91440" tIns="45720" rIns="91440" bIns="45720">
            <a:spAutoFit/>
          </a:bodyPr>
          <a:lstStyle/>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B,M,E</a:t>
            </a:r>
          </a:p>
        </p:txBody>
      </p:sp>
      <p:sp>
        <p:nvSpPr>
          <p:cNvPr id="6" name="Rectangle 5"/>
          <p:cNvSpPr/>
          <p:nvPr/>
        </p:nvSpPr>
        <p:spPr>
          <a:xfrm>
            <a:off x="152400" y="1516233"/>
            <a:ext cx="3610271" cy="267765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800" b="1" cap="none" spc="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is the </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T-TESS Triangle </a:t>
            </a: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focus for observations and appraisals</a:t>
            </a:r>
            <a:r>
              <a:rPr lang="en-US" sz="2800" cap="none" spc="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6097369" y="1828800"/>
            <a:ext cx="3046631" cy="22467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800" b="1" cap="none" spc="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does this mean for you,  the teachers</a:t>
            </a:r>
            <a:r>
              <a:rPr lang="en-US" sz="2800" cap="none" spc="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xmlns="" val="44500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10000" fill="hold"/>
                                        <p:tgtEl>
                                          <p:spTgt spid="4">
                                            <p:graphicEl>
                                              <a:dgm id="{7392A544-2894-4FF4-AA3A-B278789B3EB1}"/>
                                            </p:graphicEl>
                                          </p:spTgt>
                                        </p:tgtEl>
                                        <p:attrNameLst>
                                          <p:attrName>style.color</p:attrName>
                                        </p:attrNameLst>
                                      </p:cBhvr>
                                      <p:by>
                                        <p:hsl h="0" s="12549" l="25098"/>
                                      </p:by>
                                    </p:animClr>
                                    <p:animClr clrSpc="hsl" dir="cw">
                                      <p:cBhvr>
                                        <p:cTn id="7" dur="10000" fill="hold"/>
                                        <p:tgtEl>
                                          <p:spTgt spid="4">
                                            <p:graphicEl>
                                              <a:dgm id="{7392A544-2894-4FF4-AA3A-B278789B3EB1}"/>
                                            </p:graphicEl>
                                          </p:spTgt>
                                        </p:tgtEl>
                                        <p:attrNameLst>
                                          <p:attrName>fillcolor</p:attrName>
                                        </p:attrNameLst>
                                      </p:cBhvr>
                                      <p:by>
                                        <p:hsl h="0" s="12549" l="25098"/>
                                      </p:by>
                                    </p:animClr>
                                    <p:animClr clrSpc="hsl" dir="cw">
                                      <p:cBhvr>
                                        <p:cTn id="8" dur="10000" fill="hold"/>
                                        <p:tgtEl>
                                          <p:spTgt spid="4">
                                            <p:graphicEl>
                                              <a:dgm id="{7392A544-2894-4FF4-AA3A-B278789B3EB1}"/>
                                            </p:graphicEl>
                                          </p:spTgt>
                                        </p:tgtEl>
                                        <p:attrNameLst>
                                          <p:attrName>stroke.color</p:attrName>
                                        </p:attrNameLst>
                                      </p:cBhvr>
                                      <p:by>
                                        <p:hsl h="0" s="12549" l="25098"/>
                                      </p:by>
                                    </p:animClr>
                                    <p:set>
                                      <p:cBhvr>
                                        <p:cTn id="9" dur="10000" fill="hold"/>
                                        <p:tgtEl>
                                          <p:spTgt spid="4">
                                            <p:graphicEl>
                                              <a:dgm id="{7392A544-2894-4FF4-AA3A-B278789B3EB1}"/>
                                            </p:graphicEl>
                                          </p:spTgt>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10000" fill="hold"/>
                                        <p:tgtEl>
                                          <p:spTgt spid="4">
                                            <p:graphicEl>
                                              <a:dgm id="{31279818-2A24-4A59-880F-A14403B86CB3}"/>
                                            </p:graphicEl>
                                          </p:spTgt>
                                        </p:tgtEl>
                                        <p:attrNameLst>
                                          <p:attrName>style.color</p:attrName>
                                        </p:attrNameLst>
                                      </p:cBhvr>
                                      <p:by>
                                        <p:hsl h="0" s="12549" l="25098"/>
                                      </p:by>
                                    </p:animClr>
                                    <p:animClr clrSpc="hsl" dir="cw">
                                      <p:cBhvr>
                                        <p:cTn id="12" dur="10000" fill="hold"/>
                                        <p:tgtEl>
                                          <p:spTgt spid="4">
                                            <p:graphicEl>
                                              <a:dgm id="{31279818-2A24-4A59-880F-A14403B86CB3}"/>
                                            </p:graphicEl>
                                          </p:spTgt>
                                        </p:tgtEl>
                                        <p:attrNameLst>
                                          <p:attrName>fillcolor</p:attrName>
                                        </p:attrNameLst>
                                      </p:cBhvr>
                                      <p:by>
                                        <p:hsl h="0" s="12549" l="25098"/>
                                      </p:by>
                                    </p:animClr>
                                    <p:animClr clrSpc="hsl" dir="cw">
                                      <p:cBhvr>
                                        <p:cTn id="13" dur="10000" fill="hold"/>
                                        <p:tgtEl>
                                          <p:spTgt spid="4">
                                            <p:graphicEl>
                                              <a:dgm id="{31279818-2A24-4A59-880F-A14403B86CB3}"/>
                                            </p:graphicEl>
                                          </p:spTgt>
                                        </p:tgtEl>
                                        <p:attrNameLst>
                                          <p:attrName>stroke.color</p:attrName>
                                        </p:attrNameLst>
                                      </p:cBhvr>
                                      <p:by>
                                        <p:hsl h="0" s="12549" l="25098"/>
                                      </p:by>
                                    </p:animClr>
                                    <p:set>
                                      <p:cBhvr>
                                        <p:cTn id="14" dur="10000" fill="hold"/>
                                        <p:tgtEl>
                                          <p:spTgt spid="4">
                                            <p:graphicEl>
                                              <a:dgm id="{31279818-2A24-4A59-880F-A14403B86CB3}"/>
                                            </p:graphicEl>
                                          </p:spTgt>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10000" fill="hold"/>
                                        <p:tgtEl>
                                          <p:spTgt spid="4">
                                            <p:graphicEl>
                                              <a:dgm id="{31B05BFF-DE7D-4ED9-9828-A05BD6371560}"/>
                                            </p:graphicEl>
                                          </p:spTgt>
                                        </p:tgtEl>
                                        <p:attrNameLst>
                                          <p:attrName>style.color</p:attrName>
                                        </p:attrNameLst>
                                      </p:cBhvr>
                                      <p:by>
                                        <p:hsl h="0" s="12549" l="25098"/>
                                      </p:by>
                                    </p:animClr>
                                    <p:animClr clrSpc="hsl" dir="cw">
                                      <p:cBhvr>
                                        <p:cTn id="17" dur="10000" fill="hold"/>
                                        <p:tgtEl>
                                          <p:spTgt spid="4">
                                            <p:graphicEl>
                                              <a:dgm id="{31B05BFF-DE7D-4ED9-9828-A05BD6371560}"/>
                                            </p:graphicEl>
                                          </p:spTgt>
                                        </p:tgtEl>
                                        <p:attrNameLst>
                                          <p:attrName>fillcolor</p:attrName>
                                        </p:attrNameLst>
                                      </p:cBhvr>
                                      <p:by>
                                        <p:hsl h="0" s="12549" l="25098"/>
                                      </p:by>
                                    </p:animClr>
                                    <p:animClr clrSpc="hsl" dir="cw">
                                      <p:cBhvr>
                                        <p:cTn id="18" dur="10000" fill="hold"/>
                                        <p:tgtEl>
                                          <p:spTgt spid="4">
                                            <p:graphicEl>
                                              <a:dgm id="{31B05BFF-DE7D-4ED9-9828-A05BD6371560}"/>
                                            </p:graphicEl>
                                          </p:spTgt>
                                        </p:tgtEl>
                                        <p:attrNameLst>
                                          <p:attrName>stroke.color</p:attrName>
                                        </p:attrNameLst>
                                      </p:cBhvr>
                                      <p:by>
                                        <p:hsl h="0" s="12549" l="25098"/>
                                      </p:by>
                                    </p:animClr>
                                    <p:set>
                                      <p:cBhvr>
                                        <p:cTn id="19" dur="10000" fill="hold"/>
                                        <p:tgtEl>
                                          <p:spTgt spid="4">
                                            <p:graphicEl>
                                              <a:dgm id="{31B05BFF-DE7D-4ED9-9828-A05BD6371560}"/>
                                            </p:graphicEl>
                                          </p:spTgt>
                                        </p:tgtEl>
                                        <p:attrNameLst>
                                          <p:attrName>fill.type</p:attrName>
                                        </p:attrNameLst>
                                      </p:cBhvr>
                                      <p:to>
                                        <p:strVal val="solid"/>
                                      </p:to>
                                    </p:set>
                                  </p:childTnLst>
                                </p:cTn>
                              </p:par>
                              <p:par>
                                <p:cTn id="20" presetID="30" presetClass="emph" presetSubtype="0" fill="hold" grpId="0" nodeType="withEffect">
                                  <p:stCondLst>
                                    <p:cond delay="0"/>
                                  </p:stCondLst>
                                  <p:childTnLst>
                                    <p:animClr clrSpc="hsl" dir="cw">
                                      <p:cBhvr override="childStyle">
                                        <p:cTn id="21" dur="10000" fill="hold"/>
                                        <p:tgtEl>
                                          <p:spTgt spid="4">
                                            <p:graphicEl>
                                              <a:dgm id="{B02F1D3C-E65F-40B7-9349-A3BE0DCD631C}"/>
                                            </p:graphicEl>
                                          </p:spTgt>
                                        </p:tgtEl>
                                        <p:attrNameLst>
                                          <p:attrName>style.color</p:attrName>
                                        </p:attrNameLst>
                                      </p:cBhvr>
                                      <p:by>
                                        <p:hsl h="0" s="12549" l="25098"/>
                                      </p:by>
                                    </p:animClr>
                                    <p:animClr clrSpc="hsl" dir="cw">
                                      <p:cBhvr>
                                        <p:cTn id="22" dur="10000" fill="hold"/>
                                        <p:tgtEl>
                                          <p:spTgt spid="4">
                                            <p:graphicEl>
                                              <a:dgm id="{B02F1D3C-E65F-40B7-9349-A3BE0DCD631C}"/>
                                            </p:graphicEl>
                                          </p:spTgt>
                                        </p:tgtEl>
                                        <p:attrNameLst>
                                          <p:attrName>fillcolor</p:attrName>
                                        </p:attrNameLst>
                                      </p:cBhvr>
                                      <p:by>
                                        <p:hsl h="0" s="12549" l="25098"/>
                                      </p:by>
                                    </p:animClr>
                                    <p:animClr clrSpc="hsl" dir="cw">
                                      <p:cBhvr>
                                        <p:cTn id="23" dur="10000" fill="hold"/>
                                        <p:tgtEl>
                                          <p:spTgt spid="4">
                                            <p:graphicEl>
                                              <a:dgm id="{B02F1D3C-E65F-40B7-9349-A3BE0DCD631C}"/>
                                            </p:graphicEl>
                                          </p:spTgt>
                                        </p:tgtEl>
                                        <p:attrNameLst>
                                          <p:attrName>stroke.color</p:attrName>
                                        </p:attrNameLst>
                                      </p:cBhvr>
                                      <p:by>
                                        <p:hsl h="0" s="12549" l="25098"/>
                                      </p:by>
                                    </p:animClr>
                                    <p:set>
                                      <p:cBhvr>
                                        <p:cTn id="24" dur="10000" fill="hold"/>
                                        <p:tgtEl>
                                          <p:spTgt spid="4">
                                            <p:graphicEl>
                                              <a:dgm id="{B02F1D3C-E65F-40B7-9349-A3BE0DCD631C}"/>
                                            </p:graphicEl>
                                          </p:spTgt>
                                        </p:tgtEl>
                                        <p:attrNameLst>
                                          <p:attrName>fill.type</p:attrName>
                                        </p:attrNameLst>
                                      </p:cBhvr>
                                      <p:to>
                                        <p:strVal val="solid"/>
                                      </p:to>
                                    </p:set>
                                  </p:childTnLst>
                                </p:cTn>
                              </p:par>
                              <p:par>
                                <p:cTn id="25" presetID="30" presetClass="emph" presetSubtype="0" fill="hold" grpId="0" nodeType="withEffect">
                                  <p:stCondLst>
                                    <p:cond delay="0"/>
                                  </p:stCondLst>
                                  <p:childTnLst>
                                    <p:animClr clrSpc="hsl" dir="cw">
                                      <p:cBhvr override="childStyle">
                                        <p:cTn id="26" dur="10000" fill="hold"/>
                                        <p:tgtEl>
                                          <p:spTgt spid="4">
                                            <p:graphicEl>
                                              <a:dgm id="{280F97BB-49BD-41F3-8CC4-3CA20C6E010D}"/>
                                            </p:graphicEl>
                                          </p:spTgt>
                                        </p:tgtEl>
                                        <p:attrNameLst>
                                          <p:attrName>style.color</p:attrName>
                                        </p:attrNameLst>
                                      </p:cBhvr>
                                      <p:by>
                                        <p:hsl h="0" s="12549" l="25098"/>
                                      </p:by>
                                    </p:animClr>
                                    <p:animClr clrSpc="hsl" dir="cw">
                                      <p:cBhvr>
                                        <p:cTn id="27" dur="10000" fill="hold"/>
                                        <p:tgtEl>
                                          <p:spTgt spid="4">
                                            <p:graphicEl>
                                              <a:dgm id="{280F97BB-49BD-41F3-8CC4-3CA20C6E010D}"/>
                                            </p:graphicEl>
                                          </p:spTgt>
                                        </p:tgtEl>
                                        <p:attrNameLst>
                                          <p:attrName>fillcolor</p:attrName>
                                        </p:attrNameLst>
                                      </p:cBhvr>
                                      <p:by>
                                        <p:hsl h="0" s="12549" l="25098"/>
                                      </p:by>
                                    </p:animClr>
                                    <p:animClr clrSpc="hsl" dir="cw">
                                      <p:cBhvr>
                                        <p:cTn id="28" dur="10000" fill="hold"/>
                                        <p:tgtEl>
                                          <p:spTgt spid="4">
                                            <p:graphicEl>
                                              <a:dgm id="{280F97BB-49BD-41F3-8CC4-3CA20C6E010D}"/>
                                            </p:graphicEl>
                                          </p:spTgt>
                                        </p:tgtEl>
                                        <p:attrNameLst>
                                          <p:attrName>stroke.color</p:attrName>
                                        </p:attrNameLst>
                                      </p:cBhvr>
                                      <p:by>
                                        <p:hsl h="0" s="12549" l="25098"/>
                                      </p:by>
                                    </p:animClr>
                                    <p:set>
                                      <p:cBhvr>
                                        <p:cTn id="29" dur="10000" fill="hold"/>
                                        <p:tgtEl>
                                          <p:spTgt spid="4">
                                            <p:graphicEl>
                                              <a:dgm id="{280F97BB-49BD-41F3-8CC4-3CA20C6E010D}"/>
                                            </p:graphicEl>
                                          </p:spTgt>
                                        </p:tgtEl>
                                        <p:attrNameLst>
                                          <p:attrName>fill.type</p:attrName>
                                        </p:attrNameLst>
                                      </p:cBhvr>
                                      <p:to>
                                        <p:strVal val="solid"/>
                                      </p:to>
                                    </p:set>
                                  </p:childTnLst>
                                </p:cTn>
                              </p:par>
                              <p:par>
                                <p:cTn id="30" presetID="30" presetClass="emph" presetSubtype="0" fill="hold" grpId="0" nodeType="withEffect">
                                  <p:stCondLst>
                                    <p:cond delay="0"/>
                                  </p:stCondLst>
                                  <p:childTnLst>
                                    <p:animClr clrSpc="hsl" dir="cw">
                                      <p:cBhvr override="childStyle">
                                        <p:cTn id="31" dur="10000" fill="hold"/>
                                        <p:tgtEl>
                                          <p:spTgt spid="4">
                                            <p:graphicEl>
                                              <a:dgm id="{718AB7E9-B709-436E-B8A4-32FE8BCE8E29}"/>
                                            </p:graphicEl>
                                          </p:spTgt>
                                        </p:tgtEl>
                                        <p:attrNameLst>
                                          <p:attrName>style.color</p:attrName>
                                        </p:attrNameLst>
                                      </p:cBhvr>
                                      <p:by>
                                        <p:hsl h="0" s="12549" l="25098"/>
                                      </p:by>
                                    </p:animClr>
                                    <p:animClr clrSpc="hsl" dir="cw">
                                      <p:cBhvr>
                                        <p:cTn id="32" dur="10000" fill="hold"/>
                                        <p:tgtEl>
                                          <p:spTgt spid="4">
                                            <p:graphicEl>
                                              <a:dgm id="{718AB7E9-B709-436E-B8A4-32FE8BCE8E29}"/>
                                            </p:graphicEl>
                                          </p:spTgt>
                                        </p:tgtEl>
                                        <p:attrNameLst>
                                          <p:attrName>fillcolor</p:attrName>
                                        </p:attrNameLst>
                                      </p:cBhvr>
                                      <p:by>
                                        <p:hsl h="0" s="12549" l="25098"/>
                                      </p:by>
                                    </p:animClr>
                                    <p:animClr clrSpc="hsl" dir="cw">
                                      <p:cBhvr>
                                        <p:cTn id="33" dur="10000" fill="hold"/>
                                        <p:tgtEl>
                                          <p:spTgt spid="4">
                                            <p:graphicEl>
                                              <a:dgm id="{718AB7E9-B709-436E-B8A4-32FE8BCE8E29}"/>
                                            </p:graphicEl>
                                          </p:spTgt>
                                        </p:tgtEl>
                                        <p:attrNameLst>
                                          <p:attrName>stroke.color</p:attrName>
                                        </p:attrNameLst>
                                      </p:cBhvr>
                                      <p:by>
                                        <p:hsl h="0" s="12549" l="25098"/>
                                      </p:by>
                                    </p:animClr>
                                    <p:set>
                                      <p:cBhvr>
                                        <p:cTn id="34" dur="10000" fill="hold"/>
                                        <p:tgtEl>
                                          <p:spTgt spid="4">
                                            <p:graphicEl>
                                              <a:dgm id="{718AB7E9-B709-436E-B8A4-32FE8BCE8E29}"/>
                                            </p:graphic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9" y="76200"/>
            <a:ext cx="8810555" cy="1052364"/>
          </a:xfrm>
        </p:spPr>
        <p:txBody>
          <a:bodyPr/>
          <a:lstStyle/>
          <a:p>
            <a:pPr algn="l"/>
            <a:r>
              <a:rPr lang="en-US" sz="3200" dirty="0">
                <a:solidFill>
                  <a:schemeClr val="bg1"/>
                </a:solidFill>
              </a:rPr>
              <a:t>T-TESS Triangle </a:t>
            </a:r>
            <a:r>
              <a:rPr lang="en-US" dirty="0">
                <a:solidFill>
                  <a:schemeClr val="bg1"/>
                </a:solidFill>
              </a:rPr>
              <a:t/>
            </a:r>
            <a:br>
              <a:rPr lang="en-US" dirty="0">
                <a:solidFill>
                  <a:schemeClr val="bg1"/>
                </a:solidFill>
              </a:rPr>
            </a:br>
            <a:r>
              <a:rPr lang="en-US" sz="2400" i="1" dirty="0">
                <a:solidFill>
                  <a:schemeClr val="bg1"/>
                </a:solidFill>
              </a:rPr>
              <a:t>Evaluation Focus  - An Expanded View of the T-TESS Triangle</a:t>
            </a:r>
          </a:p>
        </p:txBody>
      </p:sp>
      <p:graphicFrame>
        <p:nvGraphicFramePr>
          <p:cNvPr id="6" name="Diagram 5">
            <a:extLst>
              <a:ext uri="{C183D7F6-B498-43B3-948B-1728B52AA6E4}">
                <adec:decorative xmlns:adec="http://schemas.microsoft.com/office/drawing/2017/decorative" xmlns="" val="1"/>
              </a:ext>
            </a:extLst>
          </p:cNvPr>
          <p:cNvGraphicFramePr/>
          <p:nvPr>
            <p:extLst>
              <p:ext uri="{D42A27DB-BD31-4B8C-83A1-F6EECF244321}">
                <p14:modId xmlns:p14="http://schemas.microsoft.com/office/powerpoint/2010/main" xmlns="" val="1514355864"/>
              </p:ext>
            </p:extLst>
          </p:nvPr>
        </p:nvGraphicFramePr>
        <p:xfrm>
          <a:off x="1417955" y="14774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Content Placeholder 3">
            <a:extLs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xmlns="" val="353875742"/>
              </p:ext>
            </p:extLst>
          </p:nvPr>
        </p:nvGraphicFramePr>
        <p:xfrm>
          <a:off x="1295400" y="1600200"/>
          <a:ext cx="6477000"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C183D7F6-B498-43B3-948B-1728B52AA6E4}">
                <adec:decorative xmlns:adec="http://schemas.microsoft.com/office/drawing/2017/decorative" xmlns="" val="1"/>
              </a:ext>
            </a:extLst>
          </p:cNvPr>
          <p:cNvGraphicFramePr/>
          <p:nvPr>
            <p:extLst>
              <p:ext uri="{D42A27DB-BD31-4B8C-83A1-F6EECF244321}">
                <p14:modId xmlns:p14="http://schemas.microsoft.com/office/powerpoint/2010/main" xmlns="" val="2198066638"/>
              </p:ext>
            </p:extLst>
          </p:nvPr>
        </p:nvGraphicFramePr>
        <p:xfrm>
          <a:off x="1561069" y="1219200"/>
          <a:ext cx="5982731" cy="3886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Curved Right Arrow 11">
            <a:extLst>
              <a:ext uri="{C183D7F6-B498-43B3-948B-1728B52AA6E4}">
                <adec:decorative xmlns:adec="http://schemas.microsoft.com/office/drawing/2017/decorative" xmlns="" val="1"/>
              </a:ext>
            </a:extLst>
          </p:cNvPr>
          <p:cNvSpPr/>
          <p:nvPr/>
        </p:nvSpPr>
        <p:spPr>
          <a:xfrm>
            <a:off x="2635599" y="1447800"/>
            <a:ext cx="914400" cy="1066800"/>
          </a:xfrm>
          <a:prstGeom prst="curvedRightArrow">
            <a:avLst>
              <a:gd name="adj1" fmla="val 25000"/>
              <a:gd name="adj2" fmla="val 46032"/>
              <a:gd name="adj3" fmla="val 3724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3" name="Curved Right Arrow 12">
            <a:extLst>
              <a:ext uri="{C183D7F6-B498-43B3-948B-1728B52AA6E4}">
                <adec:decorative xmlns:adec="http://schemas.microsoft.com/office/drawing/2017/decorative" xmlns="" val="1"/>
              </a:ext>
            </a:extLst>
          </p:cNvPr>
          <p:cNvSpPr/>
          <p:nvPr/>
        </p:nvSpPr>
        <p:spPr>
          <a:xfrm>
            <a:off x="1354775" y="4465125"/>
            <a:ext cx="533400" cy="1066800"/>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4" name="Curved Left Arrow 13">
            <a:extLst>
              <a:ext uri="{C183D7F6-B498-43B3-948B-1728B52AA6E4}">
                <adec:decorative xmlns:adec="http://schemas.microsoft.com/office/drawing/2017/decorative" xmlns="" val="1"/>
              </a:ext>
            </a:extLst>
          </p:cNvPr>
          <p:cNvSpPr/>
          <p:nvPr/>
        </p:nvSpPr>
        <p:spPr>
          <a:xfrm>
            <a:off x="7194961" y="4419600"/>
            <a:ext cx="533400" cy="1066800"/>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aphicFrame>
        <p:nvGraphicFramePr>
          <p:cNvPr id="16" name="Content Placeholder 3" descr="Image displaying the T-TESS Triangle as explained in pages 3 through 5 in Training Guide - Teacher Refresher Training PDF "/>
          <p:cNvGraphicFramePr>
            <a:graphicFrameLocks/>
          </p:cNvGraphicFramePr>
          <p:nvPr>
            <p:extLst>
              <p:ext uri="{D42A27DB-BD31-4B8C-83A1-F6EECF244321}">
                <p14:modId xmlns:p14="http://schemas.microsoft.com/office/powerpoint/2010/main" xmlns="" val="2894855999"/>
              </p:ext>
            </p:extLst>
          </p:nvPr>
        </p:nvGraphicFramePr>
        <p:xfrm>
          <a:off x="1189509" y="1396343"/>
          <a:ext cx="6477000" cy="41148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10" name="Picture 9">
            <a:extLst>
              <a:ext uri="{C183D7F6-B498-43B3-948B-1728B52AA6E4}">
                <adec:decorative xmlns:adec="http://schemas.microsoft.com/office/drawing/2017/decorative" xmlns="" val="1"/>
              </a:ext>
            </a:extLst>
          </p:cNvPr>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8092150" y="227494"/>
            <a:ext cx="947007" cy="90107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a:extLst>
              <a:ext uri="{C183D7F6-B498-43B3-948B-1728B52AA6E4}">
                <adec:decorative xmlns:adec="http://schemas.microsoft.com/office/drawing/2017/decorative" xmlns="" val="1"/>
              </a:ext>
            </a:extLst>
          </p:cNvPr>
          <p:cNvSpPr txBox="1"/>
          <p:nvPr/>
        </p:nvSpPr>
        <p:spPr>
          <a:xfrm>
            <a:off x="8170226" y="477973"/>
            <a:ext cx="685801" cy="400110"/>
          </a:xfrm>
          <a:prstGeom prst="rect">
            <a:avLst/>
          </a:prstGeom>
          <a:noFill/>
        </p:spPr>
        <p:txBody>
          <a:bodyPr wrap="square" rtlCol="0">
            <a:spAutoFit/>
          </a:bodyPr>
          <a:lstStyle/>
          <a:p>
            <a:r>
              <a:rPr lang="en-US" sz="2000" b="1" dirty="0">
                <a:solidFill>
                  <a:schemeClr val="bg1"/>
                </a:solidFill>
              </a:rPr>
              <a:t> 3-5</a:t>
            </a:r>
          </a:p>
        </p:txBody>
      </p:sp>
    </p:spTree>
    <p:custDataLst>
      <p:tags r:id="rId1"/>
    </p:custDataLst>
    <p:extLst>
      <p:ext uri="{BB962C8B-B14F-4D97-AF65-F5344CB8AC3E}">
        <p14:creationId xmlns:p14="http://schemas.microsoft.com/office/powerpoint/2010/main" xmlns="" val="322972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8)">
                                      <p:cBhvr>
                                        <p:cTn id="28" dur="2000"/>
                                        <p:tgtEl>
                                          <p:spTgt spid="12"/>
                                        </p:tgtEl>
                                      </p:cBhvr>
                                    </p:animEffect>
                                  </p:childTnLst>
                                </p:cTn>
                              </p:par>
                              <p:par>
                                <p:cTn id="29" presetID="21"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8)">
                                      <p:cBhvr>
                                        <p:cTn id="31" dur="2000"/>
                                        <p:tgtEl>
                                          <p:spTgt spid="13"/>
                                        </p:tgtEl>
                                      </p:cBhvr>
                                    </p:animEffect>
                                  </p:childTnLst>
                                </p:cTn>
                              </p:par>
                              <p:par>
                                <p:cTn id="32" presetID="21"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8)">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4" grpId="0">
        <p:bldAsOne/>
      </p:bldGraphic>
      <p:bldGraphic spid="7" grpId="0">
        <p:bldAsOne/>
      </p:bldGraphic>
      <p:bldP spid="12" grpId="0" animBg="1"/>
      <p:bldP spid="13" grpId="0" animBg="1"/>
      <p:bldP spid="14" grpId="0" animBg="1"/>
      <p:bldGraphic spid="16"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TAG_BACKING_FORM_KEY" val="2692922-c:\users\arodriguez\dropbox\tx beta test training materials 2014\tx appraiser trainings days 1-2 5.20.14.pptx"/>
  <p:tag name="ARTICULATE_PRESENTER_VERSION" val="7"/>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heme/theme1.xml><?xml version="1.0" encoding="utf-8"?>
<a:theme xmlns:a="http://schemas.openxmlformats.org/drawingml/2006/main" name="T-TESS-Powerpoint-Template_4-2016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T-TESS-Appraiser-Training-EDITED-V3-Template [Compatibility Mode]" id="{937D91ED-D886-4B3A-A364-1DDD57E65FC2}" vid="{1CB66DB1-00AE-4F79-B838-057573C3D67C}"/>
    </a:ext>
  </a:extLst>
</a:theme>
</file>

<file path=ppt/theme/theme2.xml><?xml version="1.0" encoding="utf-8"?>
<a:theme xmlns:a="http://schemas.openxmlformats.org/drawingml/2006/main" name="T-TESS -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TESS-Appraiser-Training-EDITED-V3-Template [Compatibility Mode]" id="{937D91ED-D886-4B3A-A364-1DDD57E65FC2}" vid="{8119B404-DEA5-4D89-B926-2F0A2D86D22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T-TESS-Powerpoint-Template_4-2016 (2)</Template>
  <TotalTime>4885</TotalTime>
  <Words>4844</Words>
  <Application>Microsoft Office PowerPoint</Application>
  <PresentationFormat>On-screen Show (4:3)</PresentationFormat>
  <Paragraphs>442</Paragraphs>
  <Slides>26</Slides>
  <Notes>26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Wingdings 2</vt:lpstr>
      <vt:lpstr>Wingdings 3</vt:lpstr>
      <vt:lpstr>Lucida Grande</vt:lpstr>
      <vt:lpstr>T-TESS-Powerpoint-Template_4-2016 (2)</vt:lpstr>
      <vt:lpstr>T-TESS - Cover</vt:lpstr>
      <vt:lpstr>Custom Design</vt:lpstr>
      <vt:lpstr>Teacher Refresher Training</vt:lpstr>
      <vt:lpstr>Three-Minute “Speech” </vt:lpstr>
      <vt:lpstr>Three-Minute “Speech” – 2 </vt:lpstr>
      <vt:lpstr>Three-Minute “Speech” – 3 </vt:lpstr>
      <vt:lpstr>Objectives:</vt:lpstr>
      <vt:lpstr>T-TESS Teacher Reflection: Plus and Delta</vt:lpstr>
      <vt:lpstr>Evaluation Focus </vt:lpstr>
      <vt:lpstr>T-TESS Triangle  Evaluation Focus </vt:lpstr>
      <vt:lpstr>T-TESS Triangle  Evaluation Focus  - An Expanded View of the T-TESS Triangle</vt:lpstr>
      <vt:lpstr>Evaluation Focus – 2 </vt:lpstr>
      <vt:lpstr>Evaluation Cycle – “POP” </vt:lpstr>
      <vt:lpstr>Evaluation Cycle – “POP” – 2 </vt:lpstr>
      <vt:lpstr>Given this….</vt:lpstr>
      <vt:lpstr>Rubric Cross-Connections</vt:lpstr>
      <vt:lpstr>Rubric Cross-Connections – 2 </vt:lpstr>
      <vt:lpstr>T-TESS Skill-Dimension Crosswalk </vt:lpstr>
      <vt:lpstr>Talking Chips </vt:lpstr>
      <vt:lpstr>Post-Conferences </vt:lpstr>
      <vt:lpstr>“True North” </vt:lpstr>
      <vt:lpstr>“True North”  Implementation/Impact Needs Assessment</vt:lpstr>
      <vt:lpstr>“True North”  Goal Setting and Professional Development</vt:lpstr>
      <vt:lpstr>“True North”  Goal Setting and Professional Development – 2 </vt:lpstr>
      <vt:lpstr>Building T-TESS Teacher Leaders</vt:lpstr>
      <vt:lpstr>Quips and Quotes </vt:lpstr>
      <vt:lpstr>Strong Circle </vt:lpstr>
      <vt:lpstr>Teach for Texas Portal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T-TESS Teacher Refresher Training</dc:title>
  <dc:creator>Sheila</dc:creator>
  <cp:lastModifiedBy>Alicia Carter</cp:lastModifiedBy>
  <cp:revision>42</cp:revision>
  <cp:lastPrinted>2016-04-27T21:20:46Z</cp:lastPrinted>
  <dcterms:created xsi:type="dcterms:W3CDTF">2016-07-15T01:56:04Z</dcterms:created>
  <dcterms:modified xsi:type="dcterms:W3CDTF">2022-02-09T18:09:05Z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TX Appraiser Trainings Days 1-2</vt:lpwstr>
  </property>
  <property fmtid="{D5CDD505-2E9C-101B-9397-08002B2CF9AE}" pid="4" name="ArticulateProjectVersion">
    <vt:lpwstr>7</vt:lpwstr>
  </property>
  <property fmtid="{D5CDD505-2E9C-101B-9397-08002B2CF9AE}" pid="5" name="ArticulateGUID">
    <vt:lpwstr>E9F6E918-3299-4B03-9C65-32BBFE5C1F28</vt:lpwstr>
  </property>
  <property fmtid="{D5CDD505-2E9C-101B-9397-08002B2CF9AE}" pid="6" name="ArticulateProjectFull">
    <vt:lpwstr>C:\Users\arodriguez\Desktop\TX Appraiser Trainings 6.10.14 FINAL.ppta</vt:lpwstr>
  </property>
</Properties>
</file>