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5.xml" ContentType="application/vnd.openxmlformats-officedocument.presentationml.tags+xml"/>
  <Override PartName="/ppt/notesSlides/notesSlide29.xml" ContentType="application/vnd.openxmlformats-officedocument.presentationml.notesSlide+xml"/>
  <Override PartName="/ppt/tags/tag36.xml" ContentType="application/vnd.openxmlformats-officedocument.presentationml.tags+xml"/>
  <Override PartName="/ppt/notesSlides/notesSlide30.xml" ContentType="application/vnd.openxmlformats-officedocument.presentationml.notesSlide+xml"/>
  <Override PartName="/ppt/tags/tag37.xml" ContentType="application/vnd.openxmlformats-officedocument.presentationml.tags+xml"/>
  <Override PartName="/ppt/notesSlides/notesSlide31.xml" ContentType="application/vnd.openxmlformats-officedocument.presentationml.notesSlide+xml"/>
  <Override PartName="/ppt/tags/tag38.xml" ContentType="application/vnd.openxmlformats-officedocument.presentationml.tags+xml"/>
  <Override PartName="/ppt/notesSlides/notesSlide32.xml" ContentType="application/vnd.openxmlformats-officedocument.presentationml.notesSlide+xml"/>
  <Override PartName="/ppt/tags/tag39.xml" ContentType="application/vnd.openxmlformats-officedocument.presentationml.tags+xml"/>
  <Override PartName="/ppt/notesSlides/notesSlide33.xml" ContentType="application/vnd.openxmlformats-officedocument.presentationml.notesSlide+xml"/>
  <Override PartName="/ppt/tags/tag40.xml" ContentType="application/vnd.openxmlformats-officedocument.presentationml.tags+xml"/>
  <Override PartName="/ppt/notesSlides/notesSlide34.xml" ContentType="application/vnd.openxmlformats-officedocument.presentationml.notesSlide+xml"/>
  <Override PartName="/ppt/tags/tag41.xml" ContentType="application/vnd.openxmlformats-officedocument.presentationml.tags+xml"/>
  <Override PartName="/ppt/notesSlides/notesSlide35.xml" ContentType="application/vnd.openxmlformats-officedocument.presentationml.notesSlide+xml"/>
  <Override PartName="/ppt/tags/tag42.xml" ContentType="application/vnd.openxmlformats-officedocument.presentationml.tags+xml"/>
  <Override PartName="/ppt/notesSlides/notesSlide36.xml" ContentType="application/vnd.openxmlformats-officedocument.presentationml.notesSlide+xml"/>
  <Override PartName="/ppt/tags/tag43.xml" ContentType="application/vnd.openxmlformats-officedocument.presentationml.tags+xml"/>
  <Override PartName="/ppt/notesSlides/notesSlide37.xml" ContentType="application/vnd.openxmlformats-officedocument.presentationml.notesSlide+xml"/>
  <Override PartName="/ppt/tags/tag44.xml" ContentType="application/vnd.openxmlformats-officedocument.presentationml.tags+xml"/>
  <Override PartName="/ppt/notesSlides/notesSlide38.xml" ContentType="application/vnd.openxmlformats-officedocument.presentationml.notesSlide+xml"/>
  <Override PartName="/ppt/tags/tag45.xml" ContentType="application/vnd.openxmlformats-officedocument.presentationml.tags+xml"/>
  <Override PartName="/ppt/notesSlides/notesSlide39.xml" ContentType="application/vnd.openxmlformats-officedocument.presentationml.notesSlide+xml"/>
  <Override PartName="/ppt/tags/tag46.xml" ContentType="application/vnd.openxmlformats-officedocument.presentationml.tags+xml"/>
  <Override PartName="/ppt/notesSlides/notesSlide4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47.xml" ContentType="application/vnd.openxmlformats-officedocument.presentationml.tags+xml"/>
  <Override PartName="/ppt/notesSlides/notesSlide41.xml" ContentType="application/vnd.openxmlformats-officedocument.presentationml.notesSlide+xml"/>
  <Override PartName="/ppt/tags/tag48.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49.xml" ContentType="application/vnd.openxmlformats-officedocument.presentationml.tags+xml"/>
  <Override PartName="/ppt/notesSlides/notesSlide4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50.xml" ContentType="application/vnd.openxmlformats-officedocument.presentationml.tag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75" r:id="rId2"/>
  </p:sldMasterIdLst>
  <p:notesMasterIdLst>
    <p:notesMasterId r:id="rId48"/>
  </p:notesMasterIdLst>
  <p:sldIdLst>
    <p:sldId id="292" r:id="rId3"/>
    <p:sldId id="294" r:id="rId4"/>
    <p:sldId id="295" r:id="rId5"/>
    <p:sldId id="296" r:id="rId6"/>
    <p:sldId id="297" r:id="rId7"/>
    <p:sldId id="359" r:id="rId8"/>
    <p:sldId id="360" r:id="rId9"/>
    <p:sldId id="346" r:id="rId10"/>
    <p:sldId id="347" r:id="rId11"/>
    <p:sldId id="303" r:id="rId12"/>
    <p:sldId id="304" r:id="rId13"/>
    <p:sldId id="361" r:id="rId14"/>
    <p:sldId id="349" r:id="rId15"/>
    <p:sldId id="350" r:id="rId16"/>
    <p:sldId id="351" r:id="rId17"/>
    <p:sldId id="352" r:id="rId18"/>
    <p:sldId id="353" r:id="rId19"/>
    <p:sldId id="354" r:id="rId20"/>
    <p:sldId id="355" r:id="rId21"/>
    <p:sldId id="356" r:id="rId22"/>
    <p:sldId id="357" r:id="rId23"/>
    <p:sldId id="358" r:id="rId24"/>
    <p:sldId id="316" r:id="rId25"/>
    <p:sldId id="317" r:id="rId26"/>
    <p:sldId id="318" r:id="rId27"/>
    <p:sldId id="320" r:id="rId28"/>
    <p:sldId id="321" r:id="rId29"/>
    <p:sldId id="322" r:id="rId30"/>
    <p:sldId id="319" r:id="rId31"/>
    <p:sldId id="326" r:id="rId32"/>
    <p:sldId id="327" r:id="rId33"/>
    <p:sldId id="328" r:id="rId34"/>
    <p:sldId id="329" r:id="rId35"/>
    <p:sldId id="330" r:id="rId36"/>
    <p:sldId id="331" r:id="rId37"/>
    <p:sldId id="332" r:id="rId38"/>
    <p:sldId id="333" r:id="rId39"/>
    <p:sldId id="335" r:id="rId40"/>
    <p:sldId id="336" r:id="rId41"/>
    <p:sldId id="334" r:id="rId42"/>
    <p:sldId id="341" r:id="rId43"/>
    <p:sldId id="342" r:id="rId44"/>
    <p:sldId id="343" r:id="rId45"/>
    <p:sldId id="344" r:id="rId46"/>
    <p:sldId id="345" r:id="rId47"/>
  </p:sldIdLst>
  <p:sldSz cx="9144000" cy="6858000" type="screen4x3"/>
  <p:notesSz cx="6858000" cy="9144000"/>
  <p:custDataLst>
    <p:tags r:id="rId4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4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8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9FC601-3391-410E-BA5D-AC73884D522C}" type="doc">
      <dgm:prSet loTypeId="urn:microsoft.com/office/officeart/2005/8/layout/cycle8" loCatId="cycle" qsTypeId="urn:microsoft.com/office/officeart/2005/8/quickstyle/simple1" qsCatId="simple" csTypeId="urn:microsoft.com/office/officeart/2005/8/colors/accent1_2" csCatId="accent1" phldr="1"/>
      <dgm:spPr/>
    </dgm:pt>
    <dgm:pt modelId="{1F6C3DAB-DC4B-4486-A19B-A1F4847B7E93}">
      <dgm:prSet phldrT="[Text]"/>
      <dgm:spPr/>
      <dgm:t>
        <a:bodyPr/>
        <a:lstStyle/>
        <a:p>
          <a:r>
            <a:rPr lang="en-US"/>
            <a:t> </a:t>
          </a:r>
        </a:p>
      </dgm:t>
    </dgm:pt>
    <dgm:pt modelId="{367662F3-54CC-4E85-8F83-0F1478C4F905}" type="parTrans" cxnId="{8CAA3C0D-FEAF-485F-A3A2-A95557A731EC}">
      <dgm:prSet/>
      <dgm:spPr/>
      <dgm:t>
        <a:bodyPr/>
        <a:lstStyle/>
        <a:p>
          <a:endParaRPr lang="en-US"/>
        </a:p>
      </dgm:t>
    </dgm:pt>
    <dgm:pt modelId="{0A2A9EF0-28DE-4D22-8B65-443BA92ECDF8}" type="sibTrans" cxnId="{8CAA3C0D-FEAF-485F-A3A2-A95557A731EC}">
      <dgm:prSet/>
      <dgm:spPr/>
      <dgm:t>
        <a:bodyPr/>
        <a:lstStyle/>
        <a:p>
          <a:endParaRPr lang="en-US"/>
        </a:p>
      </dgm:t>
    </dgm:pt>
    <dgm:pt modelId="{74D947A7-23CF-4D66-934E-6E4865953495}">
      <dgm:prSet phldrT="[Text]"/>
      <dgm:spPr/>
      <dgm:t>
        <a:bodyPr/>
        <a:lstStyle/>
        <a:p>
          <a:r>
            <a:rPr lang="en-US"/>
            <a:t> </a:t>
          </a:r>
        </a:p>
      </dgm:t>
    </dgm:pt>
    <dgm:pt modelId="{9DF9351D-EB32-415A-BD45-A5A5329A9BD4}" type="parTrans" cxnId="{7B0FAF18-B8ED-4192-800F-494335790285}">
      <dgm:prSet/>
      <dgm:spPr/>
      <dgm:t>
        <a:bodyPr/>
        <a:lstStyle/>
        <a:p>
          <a:endParaRPr lang="en-US"/>
        </a:p>
      </dgm:t>
    </dgm:pt>
    <dgm:pt modelId="{6B7D7638-6C7B-4152-85CA-4943250ABE68}" type="sibTrans" cxnId="{7B0FAF18-B8ED-4192-800F-494335790285}">
      <dgm:prSet/>
      <dgm:spPr/>
      <dgm:t>
        <a:bodyPr/>
        <a:lstStyle/>
        <a:p>
          <a:endParaRPr lang="en-US"/>
        </a:p>
      </dgm:t>
    </dgm:pt>
    <dgm:pt modelId="{5EEAD5B0-F2EF-4B45-8F67-0509251BAB51}">
      <dgm:prSet phldrT="[Text]"/>
      <dgm:spPr/>
      <dgm:t>
        <a:bodyPr/>
        <a:lstStyle/>
        <a:p>
          <a:r>
            <a:rPr lang="en-US"/>
            <a:t> </a:t>
          </a:r>
        </a:p>
      </dgm:t>
    </dgm:pt>
    <dgm:pt modelId="{04C145C2-E221-4FB2-BE45-2C778A242ED1}" type="parTrans" cxnId="{0B8EBE21-B775-41BA-9E71-849353A4755F}">
      <dgm:prSet/>
      <dgm:spPr/>
      <dgm:t>
        <a:bodyPr/>
        <a:lstStyle/>
        <a:p>
          <a:endParaRPr lang="en-US"/>
        </a:p>
      </dgm:t>
    </dgm:pt>
    <dgm:pt modelId="{6191B51C-8B05-413D-B9A8-F17D62051FE6}" type="sibTrans" cxnId="{0B8EBE21-B775-41BA-9E71-849353A4755F}">
      <dgm:prSet/>
      <dgm:spPr/>
      <dgm:t>
        <a:bodyPr/>
        <a:lstStyle/>
        <a:p>
          <a:endParaRPr lang="en-US"/>
        </a:p>
      </dgm:t>
    </dgm:pt>
    <dgm:pt modelId="{EBB2C874-64A3-4838-84F8-D661DD017370}">
      <dgm:prSet phldrT="[Text]"/>
      <dgm:spPr/>
      <dgm:t>
        <a:bodyPr/>
        <a:lstStyle/>
        <a:p>
          <a:endParaRPr lang="en-US"/>
        </a:p>
      </dgm:t>
    </dgm:pt>
    <dgm:pt modelId="{5716C7EF-F383-4415-86B2-684E218D6898}" type="parTrans" cxnId="{EFAC6A16-5F93-4500-BBE7-7AD75D7F1C11}">
      <dgm:prSet/>
      <dgm:spPr/>
      <dgm:t>
        <a:bodyPr/>
        <a:lstStyle/>
        <a:p>
          <a:endParaRPr lang="en-US"/>
        </a:p>
      </dgm:t>
    </dgm:pt>
    <dgm:pt modelId="{C26A32D6-79A9-4A5B-A641-A0EC9D505943}" type="sibTrans" cxnId="{EFAC6A16-5F93-4500-BBE7-7AD75D7F1C11}">
      <dgm:prSet/>
      <dgm:spPr/>
      <dgm:t>
        <a:bodyPr/>
        <a:lstStyle/>
        <a:p>
          <a:endParaRPr lang="en-US"/>
        </a:p>
      </dgm:t>
    </dgm:pt>
    <dgm:pt modelId="{ADD3C094-D9F0-4209-9F0E-373ECB705DA9}" type="pres">
      <dgm:prSet presAssocID="{C09FC601-3391-410E-BA5D-AC73884D522C}" presName="compositeShape" presStyleCnt="0">
        <dgm:presLayoutVars>
          <dgm:chMax val="7"/>
          <dgm:dir/>
          <dgm:resizeHandles val="exact"/>
        </dgm:presLayoutVars>
      </dgm:prSet>
      <dgm:spPr/>
    </dgm:pt>
    <dgm:pt modelId="{98ACB06A-F91C-4CF7-80E8-90085AFBFA4D}" type="pres">
      <dgm:prSet presAssocID="{C09FC601-3391-410E-BA5D-AC73884D522C}" presName="wedge1" presStyleLbl="node1" presStyleIdx="0" presStyleCnt="4"/>
      <dgm:spPr/>
    </dgm:pt>
    <dgm:pt modelId="{D2E089EC-1AA2-4766-B9CF-819D67A98C26}" type="pres">
      <dgm:prSet presAssocID="{C09FC601-3391-410E-BA5D-AC73884D522C}" presName="dummy1a" presStyleCnt="0"/>
      <dgm:spPr/>
    </dgm:pt>
    <dgm:pt modelId="{74F63931-1A86-4651-9634-2F335690B5FA}" type="pres">
      <dgm:prSet presAssocID="{C09FC601-3391-410E-BA5D-AC73884D522C}" presName="dummy1b" presStyleCnt="0"/>
      <dgm:spPr/>
    </dgm:pt>
    <dgm:pt modelId="{0EAF73AF-8992-4210-AE18-A413B0CEFB2E}" type="pres">
      <dgm:prSet presAssocID="{C09FC601-3391-410E-BA5D-AC73884D522C}" presName="wedge1Tx" presStyleLbl="node1" presStyleIdx="0" presStyleCnt="4">
        <dgm:presLayoutVars>
          <dgm:chMax val="0"/>
          <dgm:chPref val="0"/>
          <dgm:bulletEnabled val="1"/>
        </dgm:presLayoutVars>
      </dgm:prSet>
      <dgm:spPr/>
    </dgm:pt>
    <dgm:pt modelId="{1DC2010D-20D7-4C99-92C4-81C51DD84DEA}" type="pres">
      <dgm:prSet presAssocID="{C09FC601-3391-410E-BA5D-AC73884D522C}" presName="wedge2" presStyleLbl="node1" presStyleIdx="1" presStyleCnt="4"/>
      <dgm:spPr/>
    </dgm:pt>
    <dgm:pt modelId="{FDC5754D-59D2-45C0-8FFF-10FA14B17459}" type="pres">
      <dgm:prSet presAssocID="{C09FC601-3391-410E-BA5D-AC73884D522C}" presName="dummy2a" presStyleCnt="0"/>
      <dgm:spPr/>
    </dgm:pt>
    <dgm:pt modelId="{77D554C7-910F-4F8D-A1DB-481649FD94BE}" type="pres">
      <dgm:prSet presAssocID="{C09FC601-3391-410E-BA5D-AC73884D522C}" presName="dummy2b" presStyleCnt="0"/>
      <dgm:spPr/>
    </dgm:pt>
    <dgm:pt modelId="{06814514-6866-4CDA-9D5E-233920BF3EB2}" type="pres">
      <dgm:prSet presAssocID="{C09FC601-3391-410E-BA5D-AC73884D522C}" presName="wedge2Tx" presStyleLbl="node1" presStyleIdx="1" presStyleCnt="4">
        <dgm:presLayoutVars>
          <dgm:chMax val="0"/>
          <dgm:chPref val="0"/>
          <dgm:bulletEnabled val="1"/>
        </dgm:presLayoutVars>
      </dgm:prSet>
      <dgm:spPr/>
    </dgm:pt>
    <dgm:pt modelId="{300DF60E-F2B7-4B04-B62B-A66A6CFDA032}" type="pres">
      <dgm:prSet presAssocID="{C09FC601-3391-410E-BA5D-AC73884D522C}" presName="wedge3" presStyleLbl="node1" presStyleIdx="2" presStyleCnt="4"/>
      <dgm:spPr/>
    </dgm:pt>
    <dgm:pt modelId="{A5E87145-6C52-40B9-B92A-DE6FBB93AFFC}" type="pres">
      <dgm:prSet presAssocID="{C09FC601-3391-410E-BA5D-AC73884D522C}" presName="dummy3a" presStyleCnt="0"/>
      <dgm:spPr/>
    </dgm:pt>
    <dgm:pt modelId="{73F9D99B-1667-4F06-B556-1E2C3A665209}" type="pres">
      <dgm:prSet presAssocID="{C09FC601-3391-410E-BA5D-AC73884D522C}" presName="dummy3b" presStyleCnt="0"/>
      <dgm:spPr/>
    </dgm:pt>
    <dgm:pt modelId="{A7102680-4E7C-424F-A37A-D8620336BC21}" type="pres">
      <dgm:prSet presAssocID="{C09FC601-3391-410E-BA5D-AC73884D522C}" presName="wedge3Tx" presStyleLbl="node1" presStyleIdx="2" presStyleCnt="4">
        <dgm:presLayoutVars>
          <dgm:chMax val="0"/>
          <dgm:chPref val="0"/>
          <dgm:bulletEnabled val="1"/>
        </dgm:presLayoutVars>
      </dgm:prSet>
      <dgm:spPr/>
    </dgm:pt>
    <dgm:pt modelId="{4925CC78-6235-4411-8BEF-383095012B19}" type="pres">
      <dgm:prSet presAssocID="{C09FC601-3391-410E-BA5D-AC73884D522C}" presName="wedge4" presStyleLbl="node1" presStyleIdx="3" presStyleCnt="4"/>
      <dgm:spPr/>
    </dgm:pt>
    <dgm:pt modelId="{FDEAD08C-3C40-49B0-9696-AB6398C97B12}" type="pres">
      <dgm:prSet presAssocID="{C09FC601-3391-410E-BA5D-AC73884D522C}" presName="dummy4a" presStyleCnt="0"/>
      <dgm:spPr/>
    </dgm:pt>
    <dgm:pt modelId="{DEA56A34-815C-4E35-B05D-345987AF9932}" type="pres">
      <dgm:prSet presAssocID="{C09FC601-3391-410E-BA5D-AC73884D522C}" presName="dummy4b" presStyleCnt="0"/>
      <dgm:spPr/>
    </dgm:pt>
    <dgm:pt modelId="{1853F9AD-C22D-4ED8-BEF9-13382DC6294E}" type="pres">
      <dgm:prSet presAssocID="{C09FC601-3391-410E-BA5D-AC73884D522C}" presName="wedge4Tx" presStyleLbl="node1" presStyleIdx="3" presStyleCnt="4">
        <dgm:presLayoutVars>
          <dgm:chMax val="0"/>
          <dgm:chPref val="0"/>
          <dgm:bulletEnabled val="1"/>
        </dgm:presLayoutVars>
      </dgm:prSet>
      <dgm:spPr/>
    </dgm:pt>
    <dgm:pt modelId="{710F09C8-A98B-40CF-A9C1-4E9ECDE4B14A}" type="pres">
      <dgm:prSet presAssocID="{0A2A9EF0-28DE-4D22-8B65-443BA92ECDF8}" presName="arrowWedge1" presStyleLbl="fgSibTrans2D1" presStyleIdx="0" presStyleCnt="4"/>
      <dgm:spPr/>
    </dgm:pt>
    <dgm:pt modelId="{4DBF544E-5D40-49D4-A434-F1593224B8F6}" type="pres">
      <dgm:prSet presAssocID="{6B7D7638-6C7B-4152-85CA-4943250ABE68}" presName="arrowWedge2" presStyleLbl="fgSibTrans2D1" presStyleIdx="1" presStyleCnt="4"/>
      <dgm:spPr/>
    </dgm:pt>
    <dgm:pt modelId="{C6E3DE6E-2315-46BD-8490-3CC1502B51BB}" type="pres">
      <dgm:prSet presAssocID="{6191B51C-8B05-413D-B9A8-F17D62051FE6}" presName="arrowWedge3" presStyleLbl="fgSibTrans2D1" presStyleIdx="2" presStyleCnt="4"/>
      <dgm:spPr/>
    </dgm:pt>
    <dgm:pt modelId="{BF891770-8E65-4244-B843-B1F8B63EA9E6}" type="pres">
      <dgm:prSet presAssocID="{C26A32D6-79A9-4A5B-A641-A0EC9D505943}" presName="arrowWedge4" presStyleLbl="fgSibTrans2D1" presStyleIdx="3" presStyleCnt="4"/>
      <dgm:spPr/>
    </dgm:pt>
  </dgm:ptLst>
  <dgm:cxnLst>
    <dgm:cxn modelId="{8CAA3C0D-FEAF-485F-A3A2-A95557A731EC}" srcId="{C09FC601-3391-410E-BA5D-AC73884D522C}" destId="{1F6C3DAB-DC4B-4486-A19B-A1F4847B7E93}" srcOrd="0" destOrd="0" parTransId="{367662F3-54CC-4E85-8F83-0F1478C4F905}" sibTransId="{0A2A9EF0-28DE-4D22-8B65-443BA92ECDF8}"/>
    <dgm:cxn modelId="{EFAC6A16-5F93-4500-BBE7-7AD75D7F1C11}" srcId="{C09FC601-3391-410E-BA5D-AC73884D522C}" destId="{EBB2C874-64A3-4838-84F8-D661DD017370}" srcOrd="3" destOrd="0" parTransId="{5716C7EF-F383-4415-86B2-684E218D6898}" sibTransId="{C26A32D6-79A9-4A5B-A641-A0EC9D505943}"/>
    <dgm:cxn modelId="{7B0FAF18-B8ED-4192-800F-494335790285}" srcId="{C09FC601-3391-410E-BA5D-AC73884D522C}" destId="{74D947A7-23CF-4D66-934E-6E4865953495}" srcOrd="1" destOrd="0" parTransId="{9DF9351D-EB32-415A-BD45-A5A5329A9BD4}" sibTransId="{6B7D7638-6C7B-4152-85CA-4943250ABE68}"/>
    <dgm:cxn modelId="{0B8EBE21-B775-41BA-9E71-849353A4755F}" srcId="{C09FC601-3391-410E-BA5D-AC73884D522C}" destId="{5EEAD5B0-F2EF-4B45-8F67-0509251BAB51}" srcOrd="2" destOrd="0" parTransId="{04C145C2-E221-4FB2-BE45-2C778A242ED1}" sibTransId="{6191B51C-8B05-413D-B9A8-F17D62051FE6}"/>
    <dgm:cxn modelId="{A5327C34-96FD-4B7E-9ED7-1CFABF7E21EF}" type="presOf" srcId="{1F6C3DAB-DC4B-4486-A19B-A1F4847B7E93}" destId="{98ACB06A-F91C-4CF7-80E8-90085AFBFA4D}" srcOrd="0" destOrd="0" presId="urn:microsoft.com/office/officeart/2005/8/layout/cycle8"/>
    <dgm:cxn modelId="{757B1869-CF18-447C-AE89-0480CAE232B8}" type="presOf" srcId="{EBB2C874-64A3-4838-84F8-D661DD017370}" destId="{1853F9AD-C22D-4ED8-BEF9-13382DC6294E}" srcOrd="1" destOrd="0" presId="urn:microsoft.com/office/officeart/2005/8/layout/cycle8"/>
    <dgm:cxn modelId="{6E42F34D-B035-476E-AEB4-A394D531193C}" type="presOf" srcId="{74D947A7-23CF-4D66-934E-6E4865953495}" destId="{06814514-6866-4CDA-9D5E-233920BF3EB2}" srcOrd="1" destOrd="0" presId="urn:microsoft.com/office/officeart/2005/8/layout/cycle8"/>
    <dgm:cxn modelId="{85944952-55A5-4411-A9F2-026096F15259}" type="presOf" srcId="{EBB2C874-64A3-4838-84F8-D661DD017370}" destId="{4925CC78-6235-4411-8BEF-383095012B19}" srcOrd="0" destOrd="0" presId="urn:microsoft.com/office/officeart/2005/8/layout/cycle8"/>
    <dgm:cxn modelId="{AFED6757-874A-4799-B816-B71B019C25B5}" type="presOf" srcId="{C09FC601-3391-410E-BA5D-AC73884D522C}" destId="{ADD3C094-D9F0-4209-9F0E-373ECB705DA9}" srcOrd="0" destOrd="0" presId="urn:microsoft.com/office/officeart/2005/8/layout/cycle8"/>
    <dgm:cxn modelId="{45428F5A-D3D3-4031-B545-A7AA96C7144F}" type="presOf" srcId="{1F6C3DAB-DC4B-4486-A19B-A1F4847B7E93}" destId="{0EAF73AF-8992-4210-AE18-A413B0CEFB2E}" srcOrd="1" destOrd="0" presId="urn:microsoft.com/office/officeart/2005/8/layout/cycle8"/>
    <dgm:cxn modelId="{D93D6E99-984D-4D68-8BC3-E4AF1338A0AB}" type="presOf" srcId="{74D947A7-23CF-4D66-934E-6E4865953495}" destId="{1DC2010D-20D7-4C99-92C4-81C51DD84DEA}" srcOrd="0" destOrd="0" presId="urn:microsoft.com/office/officeart/2005/8/layout/cycle8"/>
    <dgm:cxn modelId="{A7DDACC3-B330-4858-9189-A0E0975AFFF7}" type="presOf" srcId="{5EEAD5B0-F2EF-4B45-8F67-0509251BAB51}" destId="{A7102680-4E7C-424F-A37A-D8620336BC21}" srcOrd="1" destOrd="0" presId="urn:microsoft.com/office/officeart/2005/8/layout/cycle8"/>
    <dgm:cxn modelId="{359228E2-77FD-4D23-98BC-4878C7F3C98E}" type="presOf" srcId="{5EEAD5B0-F2EF-4B45-8F67-0509251BAB51}" destId="{300DF60E-F2B7-4B04-B62B-A66A6CFDA032}" srcOrd="0" destOrd="0" presId="urn:microsoft.com/office/officeart/2005/8/layout/cycle8"/>
    <dgm:cxn modelId="{146A3F9D-3CB3-485E-8D9F-8ACB42C80438}" type="presParOf" srcId="{ADD3C094-D9F0-4209-9F0E-373ECB705DA9}" destId="{98ACB06A-F91C-4CF7-80E8-90085AFBFA4D}" srcOrd="0" destOrd="0" presId="urn:microsoft.com/office/officeart/2005/8/layout/cycle8"/>
    <dgm:cxn modelId="{90B78447-A2D1-4419-B220-DC1503B1AC60}" type="presParOf" srcId="{ADD3C094-D9F0-4209-9F0E-373ECB705DA9}" destId="{D2E089EC-1AA2-4766-B9CF-819D67A98C26}" srcOrd="1" destOrd="0" presId="urn:microsoft.com/office/officeart/2005/8/layout/cycle8"/>
    <dgm:cxn modelId="{AFDF5C1F-117D-476B-B577-E153C9C0B417}" type="presParOf" srcId="{ADD3C094-D9F0-4209-9F0E-373ECB705DA9}" destId="{74F63931-1A86-4651-9634-2F335690B5FA}" srcOrd="2" destOrd="0" presId="urn:microsoft.com/office/officeart/2005/8/layout/cycle8"/>
    <dgm:cxn modelId="{748B0B10-61D6-44C3-9A13-8202237EFE0A}" type="presParOf" srcId="{ADD3C094-D9F0-4209-9F0E-373ECB705DA9}" destId="{0EAF73AF-8992-4210-AE18-A413B0CEFB2E}" srcOrd="3" destOrd="0" presId="urn:microsoft.com/office/officeart/2005/8/layout/cycle8"/>
    <dgm:cxn modelId="{C72D3B6B-8209-4709-819F-2274B7570EB7}" type="presParOf" srcId="{ADD3C094-D9F0-4209-9F0E-373ECB705DA9}" destId="{1DC2010D-20D7-4C99-92C4-81C51DD84DEA}" srcOrd="4" destOrd="0" presId="urn:microsoft.com/office/officeart/2005/8/layout/cycle8"/>
    <dgm:cxn modelId="{056A93AE-8E3E-4074-A258-34510E084F74}" type="presParOf" srcId="{ADD3C094-D9F0-4209-9F0E-373ECB705DA9}" destId="{FDC5754D-59D2-45C0-8FFF-10FA14B17459}" srcOrd="5" destOrd="0" presId="urn:microsoft.com/office/officeart/2005/8/layout/cycle8"/>
    <dgm:cxn modelId="{C42815B1-7E76-4402-8C11-496A62646EF7}" type="presParOf" srcId="{ADD3C094-D9F0-4209-9F0E-373ECB705DA9}" destId="{77D554C7-910F-4F8D-A1DB-481649FD94BE}" srcOrd="6" destOrd="0" presId="urn:microsoft.com/office/officeart/2005/8/layout/cycle8"/>
    <dgm:cxn modelId="{36AB3D16-AC9D-4109-B8F3-E42B5B44CF20}" type="presParOf" srcId="{ADD3C094-D9F0-4209-9F0E-373ECB705DA9}" destId="{06814514-6866-4CDA-9D5E-233920BF3EB2}" srcOrd="7" destOrd="0" presId="urn:microsoft.com/office/officeart/2005/8/layout/cycle8"/>
    <dgm:cxn modelId="{EDDBFFE3-E333-410D-819E-52E1F67D511F}" type="presParOf" srcId="{ADD3C094-D9F0-4209-9F0E-373ECB705DA9}" destId="{300DF60E-F2B7-4B04-B62B-A66A6CFDA032}" srcOrd="8" destOrd="0" presId="urn:microsoft.com/office/officeart/2005/8/layout/cycle8"/>
    <dgm:cxn modelId="{8DDA61D8-F464-4B93-B3A5-EFC5F9FDC304}" type="presParOf" srcId="{ADD3C094-D9F0-4209-9F0E-373ECB705DA9}" destId="{A5E87145-6C52-40B9-B92A-DE6FBB93AFFC}" srcOrd="9" destOrd="0" presId="urn:microsoft.com/office/officeart/2005/8/layout/cycle8"/>
    <dgm:cxn modelId="{81B76AB3-F558-4D01-946F-02CC74F8B982}" type="presParOf" srcId="{ADD3C094-D9F0-4209-9F0E-373ECB705DA9}" destId="{73F9D99B-1667-4F06-B556-1E2C3A665209}" srcOrd="10" destOrd="0" presId="urn:microsoft.com/office/officeart/2005/8/layout/cycle8"/>
    <dgm:cxn modelId="{1B602308-3DD8-49D6-827F-46485DAB8AA5}" type="presParOf" srcId="{ADD3C094-D9F0-4209-9F0E-373ECB705DA9}" destId="{A7102680-4E7C-424F-A37A-D8620336BC21}" srcOrd="11" destOrd="0" presId="urn:microsoft.com/office/officeart/2005/8/layout/cycle8"/>
    <dgm:cxn modelId="{2C8B5487-1E63-4C15-BA05-1067A9C7F6F5}" type="presParOf" srcId="{ADD3C094-D9F0-4209-9F0E-373ECB705DA9}" destId="{4925CC78-6235-4411-8BEF-383095012B19}" srcOrd="12" destOrd="0" presId="urn:microsoft.com/office/officeart/2005/8/layout/cycle8"/>
    <dgm:cxn modelId="{7E698CDA-3715-4CD4-861D-174AB371042C}" type="presParOf" srcId="{ADD3C094-D9F0-4209-9F0E-373ECB705DA9}" destId="{FDEAD08C-3C40-49B0-9696-AB6398C97B12}" srcOrd="13" destOrd="0" presId="urn:microsoft.com/office/officeart/2005/8/layout/cycle8"/>
    <dgm:cxn modelId="{C4123A2B-F41C-402D-AFF2-3E8709903178}" type="presParOf" srcId="{ADD3C094-D9F0-4209-9F0E-373ECB705DA9}" destId="{DEA56A34-815C-4E35-B05D-345987AF9932}" srcOrd="14" destOrd="0" presId="urn:microsoft.com/office/officeart/2005/8/layout/cycle8"/>
    <dgm:cxn modelId="{E2DFE198-39FA-4A55-B8DE-0A6FDD06AF3D}" type="presParOf" srcId="{ADD3C094-D9F0-4209-9F0E-373ECB705DA9}" destId="{1853F9AD-C22D-4ED8-BEF9-13382DC6294E}" srcOrd="15" destOrd="0" presId="urn:microsoft.com/office/officeart/2005/8/layout/cycle8"/>
    <dgm:cxn modelId="{BA908109-3852-4A2D-B378-CC7A546953F8}" type="presParOf" srcId="{ADD3C094-D9F0-4209-9F0E-373ECB705DA9}" destId="{710F09C8-A98B-40CF-A9C1-4E9ECDE4B14A}" srcOrd="16" destOrd="0" presId="urn:microsoft.com/office/officeart/2005/8/layout/cycle8"/>
    <dgm:cxn modelId="{400C1DCD-EBED-4D17-92D7-114FD2C84464}" type="presParOf" srcId="{ADD3C094-D9F0-4209-9F0E-373ECB705DA9}" destId="{4DBF544E-5D40-49D4-A434-F1593224B8F6}" srcOrd="17" destOrd="0" presId="urn:microsoft.com/office/officeart/2005/8/layout/cycle8"/>
    <dgm:cxn modelId="{1092F7B9-4B64-4949-8481-2D00D09E33E1}" type="presParOf" srcId="{ADD3C094-D9F0-4209-9F0E-373ECB705DA9}" destId="{C6E3DE6E-2315-46BD-8490-3CC1502B51BB}" srcOrd="18" destOrd="0" presId="urn:microsoft.com/office/officeart/2005/8/layout/cycle8"/>
    <dgm:cxn modelId="{A3D4262C-1DA5-4000-9387-C1CB52E5D39E}" type="presParOf" srcId="{ADD3C094-D9F0-4209-9F0E-373ECB705DA9}" destId="{BF891770-8E65-4244-B843-B1F8B63EA9E6}"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9FC601-3391-410E-BA5D-AC73884D522C}" type="doc">
      <dgm:prSet loTypeId="urn:microsoft.com/office/officeart/2005/8/layout/cycle8" loCatId="cycle" qsTypeId="urn:microsoft.com/office/officeart/2005/8/quickstyle/simple1" qsCatId="simple" csTypeId="urn:microsoft.com/office/officeart/2005/8/colors/accent1_2" csCatId="accent1" phldr="1"/>
      <dgm:spPr/>
    </dgm:pt>
    <dgm:pt modelId="{1F6C3DAB-DC4B-4486-A19B-A1F4847B7E93}">
      <dgm:prSet phldrT="[Text]"/>
      <dgm:spPr/>
      <dgm:t>
        <a:bodyPr/>
        <a:lstStyle/>
        <a:p>
          <a:r>
            <a:rPr lang="en-US"/>
            <a:t> </a:t>
          </a:r>
        </a:p>
      </dgm:t>
    </dgm:pt>
    <dgm:pt modelId="{367662F3-54CC-4E85-8F83-0F1478C4F905}" type="parTrans" cxnId="{8CAA3C0D-FEAF-485F-A3A2-A95557A731EC}">
      <dgm:prSet/>
      <dgm:spPr/>
      <dgm:t>
        <a:bodyPr/>
        <a:lstStyle/>
        <a:p>
          <a:endParaRPr lang="en-US"/>
        </a:p>
      </dgm:t>
    </dgm:pt>
    <dgm:pt modelId="{0A2A9EF0-28DE-4D22-8B65-443BA92ECDF8}" type="sibTrans" cxnId="{8CAA3C0D-FEAF-485F-A3A2-A95557A731EC}">
      <dgm:prSet/>
      <dgm:spPr/>
      <dgm:t>
        <a:bodyPr/>
        <a:lstStyle/>
        <a:p>
          <a:endParaRPr lang="en-US"/>
        </a:p>
      </dgm:t>
    </dgm:pt>
    <dgm:pt modelId="{74D947A7-23CF-4D66-934E-6E4865953495}">
      <dgm:prSet phldrT="[Text]"/>
      <dgm:spPr/>
      <dgm:t>
        <a:bodyPr/>
        <a:lstStyle/>
        <a:p>
          <a:r>
            <a:rPr lang="en-US"/>
            <a:t> </a:t>
          </a:r>
        </a:p>
      </dgm:t>
    </dgm:pt>
    <dgm:pt modelId="{9DF9351D-EB32-415A-BD45-A5A5329A9BD4}" type="parTrans" cxnId="{7B0FAF18-B8ED-4192-800F-494335790285}">
      <dgm:prSet/>
      <dgm:spPr/>
      <dgm:t>
        <a:bodyPr/>
        <a:lstStyle/>
        <a:p>
          <a:endParaRPr lang="en-US"/>
        </a:p>
      </dgm:t>
    </dgm:pt>
    <dgm:pt modelId="{6B7D7638-6C7B-4152-85CA-4943250ABE68}" type="sibTrans" cxnId="{7B0FAF18-B8ED-4192-800F-494335790285}">
      <dgm:prSet/>
      <dgm:spPr/>
      <dgm:t>
        <a:bodyPr/>
        <a:lstStyle/>
        <a:p>
          <a:endParaRPr lang="en-US"/>
        </a:p>
      </dgm:t>
    </dgm:pt>
    <dgm:pt modelId="{5EEAD5B0-F2EF-4B45-8F67-0509251BAB51}">
      <dgm:prSet phldrT="[Text]"/>
      <dgm:spPr/>
      <dgm:t>
        <a:bodyPr/>
        <a:lstStyle/>
        <a:p>
          <a:r>
            <a:rPr lang="en-US"/>
            <a:t> </a:t>
          </a:r>
        </a:p>
      </dgm:t>
    </dgm:pt>
    <dgm:pt modelId="{04C145C2-E221-4FB2-BE45-2C778A242ED1}" type="parTrans" cxnId="{0B8EBE21-B775-41BA-9E71-849353A4755F}">
      <dgm:prSet/>
      <dgm:spPr/>
      <dgm:t>
        <a:bodyPr/>
        <a:lstStyle/>
        <a:p>
          <a:endParaRPr lang="en-US"/>
        </a:p>
      </dgm:t>
    </dgm:pt>
    <dgm:pt modelId="{6191B51C-8B05-413D-B9A8-F17D62051FE6}" type="sibTrans" cxnId="{0B8EBE21-B775-41BA-9E71-849353A4755F}">
      <dgm:prSet/>
      <dgm:spPr/>
      <dgm:t>
        <a:bodyPr/>
        <a:lstStyle/>
        <a:p>
          <a:endParaRPr lang="en-US"/>
        </a:p>
      </dgm:t>
    </dgm:pt>
    <dgm:pt modelId="{EBB2C874-64A3-4838-84F8-D661DD017370}">
      <dgm:prSet phldrT="[Text]"/>
      <dgm:spPr/>
      <dgm:t>
        <a:bodyPr/>
        <a:lstStyle/>
        <a:p>
          <a:endParaRPr lang="en-US"/>
        </a:p>
      </dgm:t>
    </dgm:pt>
    <dgm:pt modelId="{5716C7EF-F383-4415-86B2-684E218D6898}" type="parTrans" cxnId="{EFAC6A16-5F93-4500-BBE7-7AD75D7F1C11}">
      <dgm:prSet/>
      <dgm:spPr/>
      <dgm:t>
        <a:bodyPr/>
        <a:lstStyle/>
        <a:p>
          <a:endParaRPr lang="en-US"/>
        </a:p>
      </dgm:t>
    </dgm:pt>
    <dgm:pt modelId="{C26A32D6-79A9-4A5B-A641-A0EC9D505943}" type="sibTrans" cxnId="{EFAC6A16-5F93-4500-BBE7-7AD75D7F1C11}">
      <dgm:prSet/>
      <dgm:spPr/>
      <dgm:t>
        <a:bodyPr/>
        <a:lstStyle/>
        <a:p>
          <a:endParaRPr lang="en-US"/>
        </a:p>
      </dgm:t>
    </dgm:pt>
    <dgm:pt modelId="{ADD3C094-D9F0-4209-9F0E-373ECB705DA9}" type="pres">
      <dgm:prSet presAssocID="{C09FC601-3391-410E-BA5D-AC73884D522C}" presName="compositeShape" presStyleCnt="0">
        <dgm:presLayoutVars>
          <dgm:chMax val="7"/>
          <dgm:dir/>
          <dgm:resizeHandles val="exact"/>
        </dgm:presLayoutVars>
      </dgm:prSet>
      <dgm:spPr/>
    </dgm:pt>
    <dgm:pt modelId="{98ACB06A-F91C-4CF7-80E8-90085AFBFA4D}" type="pres">
      <dgm:prSet presAssocID="{C09FC601-3391-410E-BA5D-AC73884D522C}" presName="wedge1" presStyleLbl="node1" presStyleIdx="0" presStyleCnt="4"/>
      <dgm:spPr/>
    </dgm:pt>
    <dgm:pt modelId="{D2E089EC-1AA2-4766-B9CF-819D67A98C26}" type="pres">
      <dgm:prSet presAssocID="{C09FC601-3391-410E-BA5D-AC73884D522C}" presName="dummy1a" presStyleCnt="0"/>
      <dgm:spPr/>
    </dgm:pt>
    <dgm:pt modelId="{74F63931-1A86-4651-9634-2F335690B5FA}" type="pres">
      <dgm:prSet presAssocID="{C09FC601-3391-410E-BA5D-AC73884D522C}" presName="dummy1b" presStyleCnt="0"/>
      <dgm:spPr/>
    </dgm:pt>
    <dgm:pt modelId="{0EAF73AF-8992-4210-AE18-A413B0CEFB2E}" type="pres">
      <dgm:prSet presAssocID="{C09FC601-3391-410E-BA5D-AC73884D522C}" presName="wedge1Tx" presStyleLbl="node1" presStyleIdx="0" presStyleCnt="4">
        <dgm:presLayoutVars>
          <dgm:chMax val="0"/>
          <dgm:chPref val="0"/>
          <dgm:bulletEnabled val="1"/>
        </dgm:presLayoutVars>
      </dgm:prSet>
      <dgm:spPr/>
    </dgm:pt>
    <dgm:pt modelId="{1DC2010D-20D7-4C99-92C4-81C51DD84DEA}" type="pres">
      <dgm:prSet presAssocID="{C09FC601-3391-410E-BA5D-AC73884D522C}" presName="wedge2" presStyleLbl="node1" presStyleIdx="1" presStyleCnt="4"/>
      <dgm:spPr/>
    </dgm:pt>
    <dgm:pt modelId="{FDC5754D-59D2-45C0-8FFF-10FA14B17459}" type="pres">
      <dgm:prSet presAssocID="{C09FC601-3391-410E-BA5D-AC73884D522C}" presName="dummy2a" presStyleCnt="0"/>
      <dgm:spPr/>
    </dgm:pt>
    <dgm:pt modelId="{77D554C7-910F-4F8D-A1DB-481649FD94BE}" type="pres">
      <dgm:prSet presAssocID="{C09FC601-3391-410E-BA5D-AC73884D522C}" presName="dummy2b" presStyleCnt="0"/>
      <dgm:spPr/>
    </dgm:pt>
    <dgm:pt modelId="{06814514-6866-4CDA-9D5E-233920BF3EB2}" type="pres">
      <dgm:prSet presAssocID="{C09FC601-3391-410E-BA5D-AC73884D522C}" presName="wedge2Tx" presStyleLbl="node1" presStyleIdx="1" presStyleCnt="4">
        <dgm:presLayoutVars>
          <dgm:chMax val="0"/>
          <dgm:chPref val="0"/>
          <dgm:bulletEnabled val="1"/>
        </dgm:presLayoutVars>
      </dgm:prSet>
      <dgm:spPr/>
    </dgm:pt>
    <dgm:pt modelId="{300DF60E-F2B7-4B04-B62B-A66A6CFDA032}" type="pres">
      <dgm:prSet presAssocID="{C09FC601-3391-410E-BA5D-AC73884D522C}" presName="wedge3" presStyleLbl="node1" presStyleIdx="2" presStyleCnt="4"/>
      <dgm:spPr/>
    </dgm:pt>
    <dgm:pt modelId="{A5E87145-6C52-40B9-B92A-DE6FBB93AFFC}" type="pres">
      <dgm:prSet presAssocID="{C09FC601-3391-410E-BA5D-AC73884D522C}" presName="dummy3a" presStyleCnt="0"/>
      <dgm:spPr/>
    </dgm:pt>
    <dgm:pt modelId="{73F9D99B-1667-4F06-B556-1E2C3A665209}" type="pres">
      <dgm:prSet presAssocID="{C09FC601-3391-410E-BA5D-AC73884D522C}" presName="dummy3b" presStyleCnt="0"/>
      <dgm:spPr/>
    </dgm:pt>
    <dgm:pt modelId="{A7102680-4E7C-424F-A37A-D8620336BC21}" type="pres">
      <dgm:prSet presAssocID="{C09FC601-3391-410E-BA5D-AC73884D522C}" presName="wedge3Tx" presStyleLbl="node1" presStyleIdx="2" presStyleCnt="4">
        <dgm:presLayoutVars>
          <dgm:chMax val="0"/>
          <dgm:chPref val="0"/>
          <dgm:bulletEnabled val="1"/>
        </dgm:presLayoutVars>
      </dgm:prSet>
      <dgm:spPr/>
    </dgm:pt>
    <dgm:pt modelId="{4925CC78-6235-4411-8BEF-383095012B19}" type="pres">
      <dgm:prSet presAssocID="{C09FC601-3391-410E-BA5D-AC73884D522C}" presName="wedge4" presStyleLbl="node1" presStyleIdx="3" presStyleCnt="4"/>
      <dgm:spPr/>
    </dgm:pt>
    <dgm:pt modelId="{FDEAD08C-3C40-49B0-9696-AB6398C97B12}" type="pres">
      <dgm:prSet presAssocID="{C09FC601-3391-410E-BA5D-AC73884D522C}" presName="dummy4a" presStyleCnt="0"/>
      <dgm:spPr/>
    </dgm:pt>
    <dgm:pt modelId="{DEA56A34-815C-4E35-B05D-345987AF9932}" type="pres">
      <dgm:prSet presAssocID="{C09FC601-3391-410E-BA5D-AC73884D522C}" presName="dummy4b" presStyleCnt="0"/>
      <dgm:spPr/>
    </dgm:pt>
    <dgm:pt modelId="{1853F9AD-C22D-4ED8-BEF9-13382DC6294E}" type="pres">
      <dgm:prSet presAssocID="{C09FC601-3391-410E-BA5D-AC73884D522C}" presName="wedge4Tx" presStyleLbl="node1" presStyleIdx="3" presStyleCnt="4">
        <dgm:presLayoutVars>
          <dgm:chMax val="0"/>
          <dgm:chPref val="0"/>
          <dgm:bulletEnabled val="1"/>
        </dgm:presLayoutVars>
      </dgm:prSet>
      <dgm:spPr/>
    </dgm:pt>
    <dgm:pt modelId="{710F09C8-A98B-40CF-A9C1-4E9ECDE4B14A}" type="pres">
      <dgm:prSet presAssocID="{0A2A9EF0-28DE-4D22-8B65-443BA92ECDF8}" presName="arrowWedge1" presStyleLbl="fgSibTrans2D1" presStyleIdx="0" presStyleCnt="4"/>
      <dgm:spPr/>
    </dgm:pt>
    <dgm:pt modelId="{4DBF544E-5D40-49D4-A434-F1593224B8F6}" type="pres">
      <dgm:prSet presAssocID="{6B7D7638-6C7B-4152-85CA-4943250ABE68}" presName="arrowWedge2" presStyleLbl="fgSibTrans2D1" presStyleIdx="1" presStyleCnt="4"/>
      <dgm:spPr/>
    </dgm:pt>
    <dgm:pt modelId="{C6E3DE6E-2315-46BD-8490-3CC1502B51BB}" type="pres">
      <dgm:prSet presAssocID="{6191B51C-8B05-413D-B9A8-F17D62051FE6}" presName="arrowWedge3" presStyleLbl="fgSibTrans2D1" presStyleIdx="2" presStyleCnt="4"/>
      <dgm:spPr/>
    </dgm:pt>
    <dgm:pt modelId="{BF891770-8E65-4244-B843-B1F8B63EA9E6}" type="pres">
      <dgm:prSet presAssocID="{C26A32D6-79A9-4A5B-A641-A0EC9D505943}" presName="arrowWedge4" presStyleLbl="fgSibTrans2D1" presStyleIdx="3" presStyleCnt="4"/>
      <dgm:spPr/>
    </dgm:pt>
  </dgm:ptLst>
  <dgm:cxnLst>
    <dgm:cxn modelId="{9AEA0009-A11E-43D7-8BE8-2843C3785CD7}" type="presOf" srcId="{C09FC601-3391-410E-BA5D-AC73884D522C}" destId="{ADD3C094-D9F0-4209-9F0E-373ECB705DA9}" srcOrd="0" destOrd="0" presId="urn:microsoft.com/office/officeart/2005/8/layout/cycle8"/>
    <dgm:cxn modelId="{8CAA3C0D-FEAF-485F-A3A2-A95557A731EC}" srcId="{C09FC601-3391-410E-BA5D-AC73884D522C}" destId="{1F6C3DAB-DC4B-4486-A19B-A1F4847B7E93}" srcOrd="0" destOrd="0" parTransId="{367662F3-54CC-4E85-8F83-0F1478C4F905}" sibTransId="{0A2A9EF0-28DE-4D22-8B65-443BA92ECDF8}"/>
    <dgm:cxn modelId="{EFAC6A16-5F93-4500-BBE7-7AD75D7F1C11}" srcId="{C09FC601-3391-410E-BA5D-AC73884D522C}" destId="{EBB2C874-64A3-4838-84F8-D661DD017370}" srcOrd="3" destOrd="0" parTransId="{5716C7EF-F383-4415-86B2-684E218D6898}" sibTransId="{C26A32D6-79A9-4A5B-A641-A0EC9D505943}"/>
    <dgm:cxn modelId="{7B0FAF18-B8ED-4192-800F-494335790285}" srcId="{C09FC601-3391-410E-BA5D-AC73884D522C}" destId="{74D947A7-23CF-4D66-934E-6E4865953495}" srcOrd="1" destOrd="0" parTransId="{9DF9351D-EB32-415A-BD45-A5A5329A9BD4}" sibTransId="{6B7D7638-6C7B-4152-85CA-4943250ABE68}"/>
    <dgm:cxn modelId="{0B8EBE21-B775-41BA-9E71-849353A4755F}" srcId="{C09FC601-3391-410E-BA5D-AC73884D522C}" destId="{5EEAD5B0-F2EF-4B45-8F67-0509251BAB51}" srcOrd="2" destOrd="0" parTransId="{04C145C2-E221-4FB2-BE45-2C778A242ED1}" sibTransId="{6191B51C-8B05-413D-B9A8-F17D62051FE6}"/>
    <dgm:cxn modelId="{A86F754F-67A6-47C2-B3F7-6D15006C2FD0}" type="presOf" srcId="{1F6C3DAB-DC4B-4486-A19B-A1F4847B7E93}" destId="{0EAF73AF-8992-4210-AE18-A413B0CEFB2E}" srcOrd="1" destOrd="0" presId="urn:microsoft.com/office/officeart/2005/8/layout/cycle8"/>
    <dgm:cxn modelId="{A56DAE53-E161-4124-B27D-A1B76777202C}" type="presOf" srcId="{74D947A7-23CF-4D66-934E-6E4865953495}" destId="{06814514-6866-4CDA-9D5E-233920BF3EB2}" srcOrd="1" destOrd="0" presId="urn:microsoft.com/office/officeart/2005/8/layout/cycle8"/>
    <dgm:cxn modelId="{44D83784-E4DA-4132-ACEA-D97A5B5DA1FD}" type="presOf" srcId="{1F6C3DAB-DC4B-4486-A19B-A1F4847B7E93}" destId="{98ACB06A-F91C-4CF7-80E8-90085AFBFA4D}" srcOrd="0" destOrd="0" presId="urn:microsoft.com/office/officeart/2005/8/layout/cycle8"/>
    <dgm:cxn modelId="{D4FF128E-99C7-4704-A671-213C98ED1E20}" type="presOf" srcId="{EBB2C874-64A3-4838-84F8-D661DD017370}" destId="{1853F9AD-C22D-4ED8-BEF9-13382DC6294E}" srcOrd="1" destOrd="0" presId="urn:microsoft.com/office/officeart/2005/8/layout/cycle8"/>
    <dgm:cxn modelId="{AE4AB7AE-35A8-40D0-A03F-DC99902BD8B5}" type="presOf" srcId="{5EEAD5B0-F2EF-4B45-8F67-0509251BAB51}" destId="{300DF60E-F2B7-4B04-B62B-A66A6CFDA032}" srcOrd="0" destOrd="0" presId="urn:microsoft.com/office/officeart/2005/8/layout/cycle8"/>
    <dgm:cxn modelId="{181CB0B7-3975-4CF6-B034-7D08B41B408B}" type="presOf" srcId="{5EEAD5B0-F2EF-4B45-8F67-0509251BAB51}" destId="{A7102680-4E7C-424F-A37A-D8620336BC21}" srcOrd="1" destOrd="0" presId="urn:microsoft.com/office/officeart/2005/8/layout/cycle8"/>
    <dgm:cxn modelId="{555DF4E2-F6FB-4AFE-9487-C584215B75A7}" type="presOf" srcId="{74D947A7-23CF-4D66-934E-6E4865953495}" destId="{1DC2010D-20D7-4C99-92C4-81C51DD84DEA}" srcOrd="0" destOrd="0" presId="urn:microsoft.com/office/officeart/2005/8/layout/cycle8"/>
    <dgm:cxn modelId="{0A6D40FC-EADA-499E-A9C5-7B21EE523256}" type="presOf" srcId="{EBB2C874-64A3-4838-84F8-D661DD017370}" destId="{4925CC78-6235-4411-8BEF-383095012B19}" srcOrd="0" destOrd="0" presId="urn:microsoft.com/office/officeart/2005/8/layout/cycle8"/>
    <dgm:cxn modelId="{3E9F1CF7-A773-464B-96C6-D755ECE4EAFC}" type="presParOf" srcId="{ADD3C094-D9F0-4209-9F0E-373ECB705DA9}" destId="{98ACB06A-F91C-4CF7-80E8-90085AFBFA4D}" srcOrd="0" destOrd="0" presId="urn:microsoft.com/office/officeart/2005/8/layout/cycle8"/>
    <dgm:cxn modelId="{37B84B9B-651D-47F6-8939-4D8C59560281}" type="presParOf" srcId="{ADD3C094-D9F0-4209-9F0E-373ECB705DA9}" destId="{D2E089EC-1AA2-4766-B9CF-819D67A98C26}" srcOrd="1" destOrd="0" presId="urn:microsoft.com/office/officeart/2005/8/layout/cycle8"/>
    <dgm:cxn modelId="{493CF9B7-7A8A-43D2-860A-7FD9BE62712F}" type="presParOf" srcId="{ADD3C094-D9F0-4209-9F0E-373ECB705DA9}" destId="{74F63931-1A86-4651-9634-2F335690B5FA}" srcOrd="2" destOrd="0" presId="urn:microsoft.com/office/officeart/2005/8/layout/cycle8"/>
    <dgm:cxn modelId="{CDA34D31-8823-4982-A56E-3FC8EC331E94}" type="presParOf" srcId="{ADD3C094-D9F0-4209-9F0E-373ECB705DA9}" destId="{0EAF73AF-8992-4210-AE18-A413B0CEFB2E}" srcOrd="3" destOrd="0" presId="urn:microsoft.com/office/officeart/2005/8/layout/cycle8"/>
    <dgm:cxn modelId="{AEE99A4D-1280-4C5C-88B7-9ACE89D95561}" type="presParOf" srcId="{ADD3C094-D9F0-4209-9F0E-373ECB705DA9}" destId="{1DC2010D-20D7-4C99-92C4-81C51DD84DEA}" srcOrd="4" destOrd="0" presId="urn:microsoft.com/office/officeart/2005/8/layout/cycle8"/>
    <dgm:cxn modelId="{D2A3AC7A-D7D9-4FBF-953D-6281BD98B8C9}" type="presParOf" srcId="{ADD3C094-D9F0-4209-9F0E-373ECB705DA9}" destId="{FDC5754D-59D2-45C0-8FFF-10FA14B17459}" srcOrd="5" destOrd="0" presId="urn:microsoft.com/office/officeart/2005/8/layout/cycle8"/>
    <dgm:cxn modelId="{F779AE7D-AB76-4D6B-87BD-0601F3B347C9}" type="presParOf" srcId="{ADD3C094-D9F0-4209-9F0E-373ECB705DA9}" destId="{77D554C7-910F-4F8D-A1DB-481649FD94BE}" srcOrd="6" destOrd="0" presId="urn:microsoft.com/office/officeart/2005/8/layout/cycle8"/>
    <dgm:cxn modelId="{A4CBF9B8-1F60-42A3-8BCC-7B34A14E6210}" type="presParOf" srcId="{ADD3C094-D9F0-4209-9F0E-373ECB705DA9}" destId="{06814514-6866-4CDA-9D5E-233920BF3EB2}" srcOrd="7" destOrd="0" presId="urn:microsoft.com/office/officeart/2005/8/layout/cycle8"/>
    <dgm:cxn modelId="{C8F0EB08-70DA-49D7-979B-22631757DA72}" type="presParOf" srcId="{ADD3C094-D9F0-4209-9F0E-373ECB705DA9}" destId="{300DF60E-F2B7-4B04-B62B-A66A6CFDA032}" srcOrd="8" destOrd="0" presId="urn:microsoft.com/office/officeart/2005/8/layout/cycle8"/>
    <dgm:cxn modelId="{ADF08758-3026-49B6-A348-606ED579F622}" type="presParOf" srcId="{ADD3C094-D9F0-4209-9F0E-373ECB705DA9}" destId="{A5E87145-6C52-40B9-B92A-DE6FBB93AFFC}" srcOrd="9" destOrd="0" presId="urn:microsoft.com/office/officeart/2005/8/layout/cycle8"/>
    <dgm:cxn modelId="{91E097FF-3805-4372-A9CC-1741E3529ED5}" type="presParOf" srcId="{ADD3C094-D9F0-4209-9F0E-373ECB705DA9}" destId="{73F9D99B-1667-4F06-B556-1E2C3A665209}" srcOrd="10" destOrd="0" presId="urn:microsoft.com/office/officeart/2005/8/layout/cycle8"/>
    <dgm:cxn modelId="{F8CEF421-B2F6-44FC-87BC-14BDE21BAB53}" type="presParOf" srcId="{ADD3C094-D9F0-4209-9F0E-373ECB705DA9}" destId="{A7102680-4E7C-424F-A37A-D8620336BC21}" srcOrd="11" destOrd="0" presId="urn:microsoft.com/office/officeart/2005/8/layout/cycle8"/>
    <dgm:cxn modelId="{2D8D0FDF-3364-4FAB-8F4F-704733072BE4}" type="presParOf" srcId="{ADD3C094-D9F0-4209-9F0E-373ECB705DA9}" destId="{4925CC78-6235-4411-8BEF-383095012B19}" srcOrd="12" destOrd="0" presId="urn:microsoft.com/office/officeart/2005/8/layout/cycle8"/>
    <dgm:cxn modelId="{F8AB678C-E780-4BDD-B146-05032DF8007B}" type="presParOf" srcId="{ADD3C094-D9F0-4209-9F0E-373ECB705DA9}" destId="{FDEAD08C-3C40-49B0-9696-AB6398C97B12}" srcOrd="13" destOrd="0" presId="urn:microsoft.com/office/officeart/2005/8/layout/cycle8"/>
    <dgm:cxn modelId="{2668D3D7-F247-42D3-A577-D6406C7821DD}" type="presParOf" srcId="{ADD3C094-D9F0-4209-9F0E-373ECB705DA9}" destId="{DEA56A34-815C-4E35-B05D-345987AF9932}" srcOrd="14" destOrd="0" presId="urn:microsoft.com/office/officeart/2005/8/layout/cycle8"/>
    <dgm:cxn modelId="{A12EB09A-6EB3-4A8E-9DD9-F15A12E6844C}" type="presParOf" srcId="{ADD3C094-D9F0-4209-9F0E-373ECB705DA9}" destId="{1853F9AD-C22D-4ED8-BEF9-13382DC6294E}" srcOrd="15" destOrd="0" presId="urn:microsoft.com/office/officeart/2005/8/layout/cycle8"/>
    <dgm:cxn modelId="{2E78F6FA-9BEC-4CB0-BC29-AD2A3F6B22BE}" type="presParOf" srcId="{ADD3C094-D9F0-4209-9F0E-373ECB705DA9}" destId="{710F09C8-A98B-40CF-A9C1-4E9ECDE4B14A}" srcOrd="16" destOrd="0" presId="urn:microsoft.com/office/officeart/2005/8/layout/cycle8"/>
    <dgm:cxn modelId="{38E97CF2-5922-43EA-A37A-D6B36DC80268}" type="presParOf" srcId="{ADD3C094-D9F0-4209-9F0E-373ECB705DA9}" destId="{4DBF544E-5D40-49D4-A434-F1593224B8F6}" srcOrd="17" destOrd="0" presId="urn:microsoft.com/office/officeart/2005/8/layout/cycle8"/>
    <dgm:cxn modelId="{EB8073DE-53EE-43A3-BA4D-56DA3C6FB603}" type="presParOf" srcId="{ADD3C094-D9F0-4209-9F0E-373ECB705DA9}" destId="{C6E3DE6E-2315-46BD-8490-3CC1502B51BB}" srcOrd="18" destOrd="0" presId="urn:microsoft.com/office/officeart/2005/8/layout/cycle8"/>
    <dgm:cxn modelId="{D8AD929A-4E48-4951-A487-28D4B15CFF51}" type="presParOf" srcId="{ADD3C094-D9F0-4209-9F0E-373ECB705DA9}" destId="{BF891770-8E65-4244-B843-B1F8B63EA9E6}"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0C35E-085F-41C1-B4D4-6F0F60C4773A}" type="doc">
      <dgm:prSet loTypeId="urn:microsoft.com/office/officeart/2005/8/layout/cycle7" loCatId="cycle" qsTypeId="urn:microsoft.com/office/officeart/2005/8/quickstyle/3d2#4" qsCatId="3D" csTypeId="urn:microsoft.com/office/officeart/2005/8/colors/colorful2" csCatId="colorful" phldr="1"/>
      <dgm:spPr/>
      <dgm:t>
        <a:bodyPr/>
        <a:lstStyle/>
        <a:p>
          <a:endParaRPr lang="en-US"/>
        </a:p>
      </dgm:t>
    </dgm:pt>
    <dgm:pt modelId="{414222E7-DC70-4126-8998-85CC65069687}">
      <dgm:prSet phldrT="[Text]"/>
      <dgm:spPr/>
      <dgm:t>
        <a:bodyPr/>
        <a:lstStyle/>
        <a:p>
          <a:r>
            <a:rPr lang="en-US"/>
            <a:t>Learner Outcomes</a:t>
          </a:r>
        </a:p>
      </dgm:t>
    </dgm:pt>
    <dgm:pt modelId="{F627B801-FB4D-4725-82B7-4D141A47602A}" type="parTrans" cxnId="{F4CE365B-2231-4A30-A286-5B3791F14E05}">
      <dgm:prSet/>
      <dgm:spPr/>
      <dgm:t>
        <a:bodyPr/>
        <a:lstStyle/>
        <a:p>
          <a:endParaRPr lang="en-US"/>
        </a:p>
      </dgm:t>
    </dgm:pt>
    <dgm:pt modelId="{065385D1-0BA5-4E42-8E14-0E32C7DEB4C5}" type="sibTrans" cxnId="{F4CE365B-2231-4A30-A286-5B3791F14E05}">
      <dgm:prSet/>
      <dgm:spPr/>
      <dgm:t>
        <a:bodyPr/>
        <a:lstStyle/>
        <a:p>
          <a:endParaRPr lang="en-US"/>
        </a:p>
      </dgm:t>
    </dgm:pt>
    <dgm:pt modelId="{CCA03ADB-8406-44FD-BB44-24E3F4985348}">
      <dgm:prSet phldrT="[Text]"/>
      <dgm:spPr/>
      <dgm:t>
        <a:bodyPr/>
        <a:lstStyle/>
        <a:p>
          <a:r>
            <a:rPr lang="en-US"/>
            <a:t>Student Behaviors</a:t>
          </a:r>
        </a:p>
      </dgm:t>
    </dgm:pt>
    <dgm:pt modelId="{675A7C6F-DD96-43C3-B905-2961D33314BD}" type="parTrans" cxnId="{62D960E8-65A8-415D-8C1D-4247C02E9A49}">
      <dgm:prSet/>
      <dgm:spPr/>
      <dgm:t>
        <a:bodyPr/>
        <a:lstStyle/>
        <a:p>
          <a:endParaRPr lang="en-US"/>
        </a:p>
      </dgm:t>
    </dgm:pt>
    <dgm:pt modelId="{0E2BDFE3-304F-4DCA-9169-04B61F21987F}" type="sibTrans" cxnId="{62D960E8-65A8-415D-8C1D-4247C02E9A49}">
      <dgm:prSet/>
      <dgm:spPr/>
      <dgm:t>
        <a:bodyPr/>
        <a:lstStyle/>
        <a:p>
          <a:endParaRPr lang="en-US"/>
        </a:p>
      </dgm:t>
    </dgm:pt>
    <dgm:pt modelId="{13041A33-C7B4-4CF7-993A-7B94E5B4D9E8}">
      <dgm:prSet phldrT="[Text]"/>
      <dgm:spPr/>
      <dgm:t>
        <a:bodyPr/>
        <a:lstStyle/>
        <a:p>
          <a:r>
            <a:rPr lang="en-US"/>
            <a:t>Teacher Behaviors</a:t>
          </a:r>
        </a:p>
      </dgm:t>
    </dgm:pt>
    <dgm:pt modelId="{4B198A73-ED4B-4A59-8A7B-56AF2EDF7A7B}" type="parTrans" cxnId="{448C92C4-CCB4-4794-8F4C-D76CE6BDD09F}">
      <dgm:prSet/>
      <dgm:spPr/>
      <dgm:t>
        <a:bodyPr/>
        <a:lstStyle/>
        <a:p>
          <a:endParaRPr lang="en-US"/>
        </a:p>
      </dgm:t>
    </dgm:pt>
    <dgm:pt modelId="{DFB60257-B5D9-4ADD-9A95-F543B924C1DD}" type="sibTrans" cxnId="{448C92C4-CCB4-4794-8F4C-D76CE6BDD09F}">
      <dgm:prSet/>
      <dgm:spPr/>
      <dgm:t>
        <a:bodyPr/>
        <a:lstStyle/>
        <a:p>
          <a:endParaRPr lang="en-US"/>
        </a:p>
      </dgm:t>
    </dgm:pt>
    <dgm:pt modelId="{044C57F7-6229-475E-8846-EE5F6085784F}" type="pres">
      <dgm:prSet presAssocID="{B810C35E-085F-41C1-B4D4-6F0F60C4773A}" presName="Name0" presStyleCnt="0">
        <dgm:presLayoutVars>
          <dgm:dir/>
          <dgm:resizeHandles val="exact"/>
        </dgm:presLayoutVars>
      </dgm:prSet>
      <dgm:spPr/>
    </dgm:pt>
    <dgm:pt modelId="{7392A544-2894-4FF4-AA3A-B278789B3EB1}" type="pres">
      <dgm:prSet presAssocID="{414222E7-DC70-4126-8998-85CC65069687}" presName="node" presStyleLbl="node1" presStyleIdx="0" presStyleCnt="3">
        <dgm:presLayoutVars>
          <dgm:bulletEnabled val="1"/>
        </dgm:presLayoutVars>
      </dgm:prSet>
      <dgm:spPr/>
    </dgm:pt>
    <dgm:pt modelId="{31279818-2A24-4A59-880F-A14403B86CB3}" type="pres">
      <dgm:prSet presAssocID="{065385D1-0BA5-4E42-8E14-0E32C7DEB4C5}" presName="sibTrans" presStyleLbl="sibTrans2D1" presStyleIdx="0" presStyleCnt="3"/>
      <dgm:spPr/>
    </dgm:pt>
    <dgm:pt modelId="{5831FD14-3B52-439D-A645-BD243D4984BF}" type="pres">
      <dgm:prSet presAssocID="{065385D1-0BA5-4E42-8E14-0E32C7DEB4C5}" presName="connectorText" presStyleLbl="sibTrans2D1" presStyleIdx="0" presStyleCnt="3"/>
      <dgm:spPr/>
    </dgm:pt>
    <dgm:pt modelId="{31B05BFF-DE7D-4ED9-9828-A05BD6371560}" type="pres">
      <dgm:prSet presAssocID="{CCA03ADB-8406-44FD-BB44-24E3F4985348}" presName="node" presStyleLbl="node1" presStyleIdx="1" presStyleCnt="3">
        <dgm:presLayoutVars>
          <dgm:bulletEnabled val="1"/>
        </dgm:presLayoutVars>
      </dgm:prSet>
      <dgm:spPr/>
    </dgm:pt>
    <dgm:pt modelId="{B02F1D3C-E65F-40B7-9349-A3BE0DCD631C}" type="pres">
      <dgm:prSet presAssocID="{0E2BDFE3-304F-4DCA-9169-04B61F21987F}" presName="sibTrans" presStyleLbl="sibTrans2D1" presStyleIdx="1" presStyleCnt="3"/>
      <dgm:spPr/>
    </dgm:pt>
    <dgm:pt modelId="{931E46FA-0BC9-412D-9A0B-D0781E55E6A2}" type="pres">
      <dgm:prSet presAssocID="{0E2BDFE3-304F-4DCA-9169-04B61F21987F}" presName="connectorText" presStyleLbl="sibTrans2D1" presStyleIdx="1" presStyleCnt="3"/>
      <dgm:spPr/>
    </dgm:pt>
    <dgm:pt modelId="{280F97BB-49BD-41F3-8CC4-3CA20C6E010D}" type="pres">
      <dgm:prSet presAssocID="{13041A33-C7B4-4CF7-993A-7B94E5B4D9E8}" presName="node" presStyleLbl="node1" presStyleIdx="2" presStyleCnt="3">
        <dgm:presLayoutVars>
          <dgm:bulletEnabled val="1"/>
        </dgm:presLayoutVars>
      </dgm:prSet>
      <dgm:spPr/>
    </dgm:pt>
    <dgm:pt modelId="{718AB7E9-B709-436E-B8A4-32FE8BCE8E29}" type="pres">
      <dgm:prSet presAssocID="{DFB60257-B5D9-4ADD-9A95-F543B924C1DD}" presName="sibTrans" presStyleLbl="sibTrans2D1" presStyleIdx="2" presStyleCnt="3"/>
      <dgm:spPr/>
    </dgm:pt>
    <dgm:pt modelId="{D8931D39-3DBF-43BD-AF07-95BED3948A63}" type="pres">
      <dgm:prSet presAssocID="{DFB60257-B5D9-4ADD-9A95-F543B924C1DD}" presName="connectorText" presStyleLbl="sibTrans2D1" presStyleIdx="2" presStyleCnt="3"/>
      <dgm:spPr/>
    </dgm:pt>
  </dgm:ptLst>
  <dgm:cxnLst>
    <dgm:cxn modelId="{717FFA07-A88B-40A7-B2FD-1BB531FC2080}" type="presOf" srcId="{13041A33-C7B4-4CF7-993A-7B94E5B4D9E8}" destId="{280F97BB-49BD-41F3-8CC4-3CA20C6E010D}" srcOrd="0" destOrd="0" presId="urn:microsoft.com/office/officeart/2005/8/layout/cycle7"/>
    <dgm:cxn modelId="{6C39EF2F-AA7F-496E-A77D-F05210729400}" type="presOf" srcId="{414222E7-DC70-4126-8998-85CC65069687}" destId="{7392A544-2894-4FF4-AA3A-B278789B3EB1}" srcOrd="0" destOrd="0" presId="urn:microsoft.com/office/officeart/2005/8/layout/cycle7"/>
    <dgm:cxn modelId="{EFF73132-A509-40BA-82EA-B75AC9890714}" type="presOf" srcId="{0E2BDFE3-304F-4DCA-9169-04B61F21987F}" destId="{B02F1D3C-E65F-40B7-9349-A3BE0DCD631C}" srcOrd="0" destOrd="0" presId="urn:microsoft.com/office/officeart/2005/8/layout/cycle7"/>
    <dgm:cxn modelId="{F4CE365B-2231-4A30-A286-5B3791F14E05}" srcId="{B810C35E-085F-41C1-B4D4-6F0F60C4773A}" destId="{414222E7-DC70-4126-8998-85CC65069687}" srcOrd="0" destOrd="0" parTransId="{F627B801-FB4D-4725-82B7-4D141A47602A}" sibTransId="{065385D1-0BA5-4E42-8E14-0E32C7DEB4C5}"/>
    <dgm:cxn modelId="{69F78146-DED4-435F-9F20-C2ECAEB5A053}" type="presOf" srcId="{DFB60257-B5D9-4ADD-9A95-F543B924C1DD}" destId="{D8931D39-3DBF-43BD-AF07-95BED3948A63}" srcOrd="1" destOrd="0" presId="urn:microsoft.com/office/officeart/2005/8/layout/cycle7"/>
    <dgm:cxn modelId="{309CBD4D-3920-438F-B420-2EB4B0C893DA}" type="presOf" srcId="{CCA03ADB-8406-44FD-BB44-24E3F4985348}" destId="{31B05BFF-DE7D-4ED9-9828-A05BD6371560}" srcOrd="0" destOrd="0" presId="urn:microsoft.com/office/officeart/2005/8/layout/cycle7"/>
    <dgm:cxn modelId="{11F0697D-A749-43CB-B0B3-C735EDD88599}" type="presOf" srcId="{0E2BDFE3-304F-4DCA-9169-04B61F21987F}" destId="{931E46FA-0BC9-412D-9A0B-D0781E55E6A2}" srcOrd="1" destOrd="0" presId="urn:microsoft.com/office/officeart/2005/8/layout/cycle7"/>
    <dgm:cxn modelId="{7A4CFE89-B99B-4FB6-9805-DFD669C1BEF8}" type="presOf" srcId="{065385D1-0BA5-4E42-8E14-0E32C7DEB4C5}" destId="{31279818-2A24-4A59-880F-A14403B86CB3}" srcOrd="0" destOrd="0" presId="urn:microsoft.com/office/officeart/2005/8/layout/cycle7"/>
    <dgm:cxn modelId="{87B3399E-6241-45DA-9CDF-2D633090BF1D}" type="presOf" srcId="{B810C35E-085F-41C1-B4D4-6F0F60C4773A}" destId="{044C57F7-6229-475E-8846-EE5F6085784F}" srcOrd="0" destOrd="0" presId="urn:microsoft.com/office/officeart/2005/8/layout/cycle7"/>
    <dgm:cxn modelId="{3E0DE9B8-6D5F-4A85-88AD-E1C8216D1565}" type="presOf" srcId="{065385D1-0BA5-4E42-8E14-0E32C7DEB4C5}" destId="{5831FD14-3B52-439D-A645-BD243D4984BF}" srcOrd="1" destOrd="0" presId="urn:microsoft.com/office/officeart/2005/8/layout/cycle7"/>
    <dgm:cxn modelId="{448C92C4-CCB4-4794-8F4C-D76CE6BDD09F}" srcId="{B810C35E-085F-41C1-B4D4-6F0F60C4773A}" destId="{13041A33-C7B4-4CF7-993A-7B94E5B4D9E8}" srcOrd="2" destOrd="0" parTransId="{4B198A73-ED4B-4A59-8A7B-56AF2EDF7A7B}" sibTransId="{DFB60257-B5D9-4ADD-9A95-F543B924C1DD}"/>
    <dgm:cxn modelId="{9BB837D2-CD07-4E06-A31A-B3C78FBEE96B}" type="presOf" srcId="{DFB60257-B5D9-4ADD-9A95-F543B924C1DD}" destId="{718AB7E9-B709-436E-B8A4-32FE8BCE8E29}" srcOrd="0" destOrd="0" presId="urn:microsoft.com/office/officeart/2005/8/layout/cycle7"/>
    <dgm:cxn modelId="{62D960E8-65A8-415D-8C1D-4247C02E9A49}" srcId="{B810C35E-085F-41C1-B4D4-6F0F60C4773A}" destId="{CCA03ADB-8406-44FD-BB44-24E3F4985348}" srcOrd="1" destOrd="0" parTransId="{675A7C6F-DD96-43C3-B905-2961D33314BD}" sibTransId="{0E2BDFE3-304F-4DCA-9169-04B61F21987F}"/>
    <dgm:cxn modelId="{BBF0CEEA-ECDD-4323-9CFE-15059CC17C71}" type="presParOf" srcId="{044C57F7-6229-475E-8846-EE5F6085784F}" destId="{7392A544-2894-4FF4-AA3A-B278789B3EB1}" srcOrd="0" destOrd="0" presId="urn:microsoft.com/office/officeart/2005/8/layout/cycle7"/>
    <dgm:cxn modelId="{487960A5-78F2-4707-937C-B5214319B5AC}" type="presParOf" srcId="{044C57F7-6229-475E-8846-EE5F6085784F}" destId="{31279818-2A24-4A59-880F-A14403B86CB3}" srcOrd="1" destOrd="0" presId="urn:microsoft.com/office/officeart/2005/8/layout/cycle7"/>
    <dgm:cxn modelId="{5E6F4196-C6AE-4BE6-A8C6-C943A8249078}" type="presParOf" srcId="{31279818-2A24-4A59-880F-A14403B86CB3}" destId="{5831FD14-3B52-439D-A645-BD243D4984BF}" srcOrd="0" destOrd="0" presId="urn:microsoft.com/office/officeart/2005/8/layout/cycle7"/>
    <dgm:cxn modelId="{BA433F84-514D-4304-9AE9-608FF4298BCA}" type="presParOf" srcId="{044C57F7-6229-475E-8846-EE5F6085784F}" destId="{31B05BFF-DE7D-4ED9-9828-A05BD6371560}" srcOrd="2" destOrd="0" presId="urn:microsoft.com/office/officeart/2005/8/layout/cycle7"/>
    <dgm:cxn modelId="{E6A03B55-CD57-4B6E-8E27-3E6BDB3A172F}" type="presParOf" srcId="{044C57F7-6229-475E-8846-EE5F6085784F}" destId="{B02F1D3C-E65F-40B7-9349-A3BE0DCD631C}" srcOrd="3" destOrd="0" presId="urn:microsoft.com/office/officeart/2005/8/layout/cycle7"/>
    <dgm:cxn modelId="{057A250D-1578-4DCC-8FE2-E474AEFE4107}" type="presParOf" srcId="{B02F1D3C-E65F-40B7-9349-A3BE0DCD631C}" destId="{931E46FA-0BC9-412D-9A0B-D0781E55E6A2}" srcOrd="0" destOrd="0" presId="urn:microsoft.com/office/officeart/2005/8/layout/cycle7"/>
    <dgm:cxn modelId="{99075DBD-9D0D-447E-AC50-B7860A45CC53}" type="presParOf" srcId="{044C57F7-6229-475E-8846-EE5F6085784F}" destId="{280F97BB-49BD-41F3-8CC4-3CA20C6E010D}" srcOrd="4" destOrd="0" presId="urn:microsoft.com/office/officeart/2005/8/layout/cycle7"/>
    <dgm:cxn modelId="{8C7ABFDA-077A-4B18-9160-3B374A2C69E7}" type="presParOf" srcId="{044C57F7-6229-475E-8846-EE5F6085784F}" destId="{718AB7E9-B709-436E-B8A4-32FE8BCE8E29}" srcOrd="5" destOrd="0" presId="urn:microsoft.com/office/officeart/2005/8/layout/cycle7"/>
    <dgm:cxn modelId="{86AAA88D-20AB-448D-AE42-05E2D1EA32D6}" type="presParOf" srcId="{718AB7E9-B709-436E-B8A4-32FE8BCE8E29}" destId="{D8931D39-3DBF-43BD-AF07-95BED3948A63}"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4903AA-513A-4B94-8F4B-8845B7A7CD53}" type="doc">
      <dgm:prSet loTypeId="urn:microsoft.com/office/officeart/2009/layout/CircleArrowProcess" loCatId="process" qsTypeId="urn:microsoft.com/office/officeart/2005/8/quickstyle/3d1" qsCatId="3D" csTypeId="urn:microsoft.com/office/officeart/2005/8/colors/accent1_2" csCatId="accent1" phldr="1"/>
      <dgm:spPr/>
      <dgm:t>
        <a:bodyPr/>
        <a:lstStyle/>
        <a:p>
          <a:endParaRPr lang="en-US"/>
        </a:p>
      </dgm:t>
    </dgm:pt>
    <dgm:pt modelId="{2F279FE2-C625-4F28-9D8C-0C179FF7411A}">
      <dgm:prSet phldrT="[Text]"/>
      <dgm:spPr/>
      <dgm:t>
        <a:bodyPr/>
        <a:lstStyle/>
        <a:p>
          <a:r>
            <a:rPr lang="en-US"/>
            <a:t>Pre-Conference </a:t>
          </a:r>
        </a:p>
      </dgm:t>
    </dgm:pt>
    <dgm:pt modelId="{42DE3C37-A628-4D59-B35F-B22BC4F1D955}" type="parTrans" cxnId="{CC1B5D7D-3770-492C-B2CF-C2F9DEDA7D94}">
      <dgm:prSet/>
      <dgm:spPr/>
      <dgm:t>
        <a:bodyPr/>
        <a:lstStyle/>
        <a:p>
          <a:endParaRPr lang="en-US"/>
        </a:p>
      </dgm:t>
    </dgm:pt>
    <dgm:pt modelId="{B1120613-2330-4238-A6D7-C39515F20B63}" type="sibTrans" cxnId="{CC1B5D7D-3770-492C-B2CF-C2F9DEDA7D94}">
      <dgm:prSet/>
      <dgm:spPr/>
      <dgm:t>
        <a:bodyPr/>
        <a:lstStyle/>
        <a:p>
          <a:endParaRPr lang="en-US"/>
        </a:p>
      </dgm:t>
    </dgm:pt>
    <dgm:pt modelId="{08BA5223-B275-4019-9F87-AAACE6CF1D13}">
      <dgm:prSet phldrT="[Text]"/>
      <dgm:spPr/>
      <dgm:t>
        <a:bodyPr/>
        <a:lstStyle/>
        <a:p>
          <a:r>
            <a:rPr lang="en-US"/>
            <a:t>Observation </a:t>
          </a:r>
        </a:p>
      </dgm:t>
    </dgm:pt>
    <dgm:pt modelId="{5ECB64E0-1083-495D-9087-E427C70B38CA}" type="parTrans" cxnId="{2E54F864-AAD0-4CDA-9220-E75CF9A35512}">
      <dgm:prSet/>
      <dgm:spPr/>
      <dgm:t>
        <a:bodyPr/>
        <a:lstStyle/>
        <a:p>
          <a:endParaRPr lang="en-US"/>
        </a:p>
      </dgm:t>
    </dgm:pt>
    <dgm:pt modelId="{B71D39ED-920D-4A89-A6BA-F7424305DEF3}" type="sibTrans" cxnId="{2E54F864-AAD0-4CDA-9220-E75CF9A35512}">
      <dgm:prSet/>
      <dgm:spPr/>
      <dgm:t>
        <a:bodyPr/>
        <a:lstStyle/>
        <a:p>
          <a:endParaRPr lang="en-US"/>
        </a:p>
      </dgm:t>
    </dgm:pt>
    <dgm:pt modelId="{8FD81A0E-CD90-42D6-8857-B81EABB30F5A}">
      <dgm:prSet phldrT="[Text]"/>
      <dgm:spPr/>
      <dgm:t>
        <a:bodyPr/>
        <a:lstStyle/>
        <a:p>
          <a:r>
            <a:rPr lang="en-US"/>
            <a:t>Post-Conference </a:t>
          </a:r>
        </a:p>
      </dgm:t>
    </dgm:pt>
    <dgm:pt modelId="{DCB17B19-8612-4C4E-A8D4-A791606403D5}" type="parTrans" cxnId="{659E325A-3BC8-4768-BE01-D7B78D8F4DBF}">
      <dgm:prSet/>
      <dgm:spPr/>
      <dgm:t>
        <a:bodyPr/>
        <a:lstStyle/>
        <a:p>
          <a:endParaRPr lang="en-US"/>
        </a:p>
      </dgm:t>
    </dgm:pt>
    <dgm:pt modelId="{1440D9EC-531D-4B67-8429-EA63B50A6945}" type="sibTrans" cxnId="{659E325A-3BC8-4768-BE01-D7B78D8F4DBF}">
      <dgm:prSet/>
      <dgm:spPr/>
      <dgm:t>
        <a:bodyPr/>
        <a:lstStyle/>
        <a:p>
          <a:endParaRPr lang="en-US"/>
        </a:p>
      </dgm:t>
    </dgm:pt>
    <dgm:pt modelId="{D0504AC1-93A5-44C3-8912-FDC545860460}" type="pres">
      <dgm:prSet presAssocID="{DB4903AA-513A-4B94-8F4B-8845B7A7CD53}" presName="Name0" presStyleCnt="0">
        <dgm:presLayoutVars>
          <dgm:chMax val="7"/>
          <dgm:chPref val="7"/>
          <dgm:dir/>
          <dgm:animLvl val="lvl"/>
        </dgm:presLayoutVars>
      </dgm:prSet>
      <dgm:spPr/>
    </dgm:pt>
    <dgm:pt modelId="{6010A565-27AE-43CF-86B7-8CAD24170B7E}" type="pres">
      <dgm:prSet presAssocID="{2F279FE2-C625-4F28-9D8C-0C179FF7411A}" presName="Accent1" presStyleCnt="0"/>
      <dgm:spPr/>
    </dgm:pt>
    <dgm:pt modelId="{FFCCF860-9228-4DFD-871E-A64396245C88}" type="pres">
      <dgm:prSet presAssocID="{2F279FE2-C625-4F28-9D8C-0C179FF7411A}" presName="Accent" presStyleLbl="node1" presStyleIdx="0" presStyleCnt="3"/>
      <dgm:spPr/>
    </dgm:pt>
    <dgm:pt modelId="{021E01C4-B878-45D0-A5A5-5E10A95FAB09}" type="pres">
      <dgm:prSet presAssocID="{2F279FE2-C625-4F28-9D8C-0C179FF7411A}" presName="Parent1" presStyleLbl="revTx" presStyleIdx="0" presStyleCnt="3">
        <dgm:presLayoutVars>
          <dgm:chMax val="1"/>
          <dgm:chPref val="1"/>
          <dgm:bulletEnabled val="1"/>
        </dgm:presLayoutVars>
      </dgm:prSet>
      <dgm:spPr/>
    </dgm:pt>
    <dgm:pt modelId="{4C5DF461-E3E7-4EB3-8540-4CE50068E841}" type="pres">
      <dgm:prSet presAssocID="{08BA5223-B275-4019-9F87-AAACE6CF1D13}" presName="Accent2" presStyleCnt="0"/>
      <dgm:spPr/>
    </dgm:pt>
    <dgm:pt modelId="{8B76E62F-ABB1-4141-89C2-5E5EB8ABC859}" type="pres">
      <dgm:prSet presAssocID="{08BA5223-B275-4019-9F87-AAACE6CF1D13}" presName="Accent" presStyleLbl="node1" presStyleIdx="1" presStyleCnt="3"/>
      <dgm:spPr/>
    </dgm:pt>
    <dgm:pt modelId="{7A816D36-580F-4233-B357-C76DCCFEAA46}" type="pres">
      <dgm:prSet presAssocID="{08BA5223-B275-4019-9F87-AAACE6CF1D13}" presName="Parent2" presStyleLbl="revTx" presStyleIdx="1" presStyleCnt="3">
        <dgm:presLayoutVars>
          <dgm:chMax val="1"/>
          <dgm:chPref val="1"/>
          <dgm:bulletEnabled val="1"/>
        </dgm:presLayoutVars>
      </dgm:prSet>
      <dgm:spPr/>
    </dgm:pt>
    <dgm:pt modelId="{AA5A8547-8942-4DBC-92DB-31F10B87A750}" type="pres">
      <dgm:prSet presAssocID="{8FD81A0E-CD90-42D6-8857-B81EABB30F5A}" presName="Accent3" presStyleCnt="0"/>
      <dgm:spPr/>
    </dgm:pt>
    <dgm:pt modelId="{A30DF224-FDE5-4CE8-AE91-D371AD48CD66}" type="pres">
      <dgm:prSet presAssocID="{8FD81A0E-CD90-42D6-8857-B81EABB30F5A}" presName="Accent" presStyleLbl="node1" presStyleIdx="2" presStyleCnt="3"/>
      <dgm:spPr/>
    </dgm:pt>
    <dgm:pt modelId="{E078FEB5-83F6-45FC-8200-48DD50A1A48B}" type="pres">
      <dgm:prSet presAssocID="{8FD81A0E-CD90-42D6-8857-B81EABB30F5A}" presName="Parent3" presStyleLbl="revTx" presStyleIdx="2" presStyleCnt="3">
        <dgm:presLayoutVars>
          <dgm:chMax val="1"/>
          <dgm:chPref val="1"/>
          <dgm:bulletEnabled val="1"/>
        </dgm:presLayoutVars>
      </dgm:prSet>
      <dgm:spPr/>
    </dgm:pt>
  </dgm:ptLst>
  <dgm:cxnLst>
    <dgm:cxn modelId="{58CCDB29-C0DA-4C2F-A0C1-539551664649}" type="presOf" srcId="{2F279FE2-C625-4F28-9D8C-0C179FF7411A}" destId="{021E01C4-B878-45D0-A5A5-5E10A95FAB09}" srcOrd="0" destOrd="0" presId="urn:microsoft.com/office/officeart/2009/layout/CircleArrowProcess"/>
    <dgm:cxn modelId="{89118140-78CC-4D7A-8A47-2E3CB59FF420}" type="presOf" srcId="{DB4903AA-513A-4B94-8F4B-8845B7A7CD53}" destId="{D0504AC1-93A5-44C3-8912-FDC545860460}" srcOrd="0" destOrd="0" presId="urn:microsoft.com/office/officeart/2009/layout/CircleArrowProcess"/>
    <dgm:cxn modelId="{2E54F864-AAD0-4CDA-9220-E75CF9A35512}" srcId="{DB4903AA-513A-4B94-8F4B-8845B7A7CD53}" destId="{08BA5223-B275-4019-9F87-AAACE6CF1D13}" srcOrd="1" destOrd="0" parTransId="{5ECB64E0-1083-495D-9087-E427C70B38CA}" sibTransId="{B71D39ED-920D-4A89-A6BA-F7424305DEF3}"/>
    <dgm:cxn modelId="{C5394255-23C6-4D24-97D4-43EFAED82BD0}" type="presOf" srcId="{08BA5223-B275-4019-9F87-AAACE6CF1D13}" destId="{7A816D36-580F-4233-B357-C76DCCFEAA46}" srcOrd="0" destOrd="0" presId="urn:microsoft.com/office/officeart/2009/layout/CircleArrowProcess"/>
    <dgm:cxn modelId="{659E325A-3BC8-4768-BE01-D7B78D8F4DBF}" srcId="{DB4903AA-513A-4B94-8F4B-8845B7A7CD53}" destId="{8FD81A0E-CD90-42D6-8857-B81EABB30F5A}" srcOrd="2" destOrd="0" parTransId="{DCB17B19-8612-4C4E-A8D4-A791606403D5}" sibTransId="{1440D9EC-531D-4B67-8429-EA63B50A6945}"/>
    <dgm:cxn modelId="{CC1B5D7D-3770-492C-B2CF-C2F9DEDA7D94}" srcId="{DB4903AA-513A-4B94-8F4B-8845B7A7CD53}" destId="{2F279FE2-C625-4F28-9D8C-0C179FF7411A}" srcOrd="0" destOrd="0" parTransId="{42DE3C37-A628-4D59-B35F-B22BC4F1D955}" sibTransId="{B1120613-2330-4238-A6D7-C39515F20B63}"/>
    <dgm:cxn modelId="{78236DAF-EC6E-4111-BDCE-36BD1B55F8F5}" type="presOf" srcId="{8FD81A0E-CD90-42D6-8857-B81EABB30F5A}" destId="{E078FEB5-83F6-45FC-8200-48DD50A1A48B}" srcOrd="0" destOrd="0" presId="urn:microsoft.com/office/officeart/2009/layout/CircleArrowProcess"/>
    <dgm:cxn modelId="{BFC63C01-44EF-4924-B13F-50F180AD1E7A}" type="presParOf" srcId="{D0504AC1-93A5-44C3-8912-FDC545860460}" destId="{6010A565-27AE-43CF-86B7-8CAD24170B7E}" srcOrd="0" destOrd="0" presId="urn:microsoft.com/office/officeart/2009/layout/CircleArrowProcess"/>
    <dgm:cxn modelId="{D50CCB13-1DBB-4846-9113-A4781DA3D05E}" type="presParOf" srcId="{6010A565-27AE-43CF-86B7-8CAD24170B7E}" destId="{FFCCF860-9228-4DFD-871E-A64396245C88}" srcOrd="0" destOrd="0" presId="urn:microsoft.com/office/officeart/2009/layout/CircleArrowProcess"/>
    <dgm:cxn modelId="{34805EEA-A644-470E-AE3E-62C77F79C9A2}" type="presParOf" srcId="{D0504AC1-93A5-44C3-8912-FDC545860460}" destId="{021E01C4-B878-45D0-A5A5-5E10A95FAB09}" srcOrd="1" destOrd="0" presId="urn:microsoft.com/office/officeart/2009/layout/CircleArrowProcess"/>
    <dgm:cxn modelId="{99764D4A-C896-482C-893D-40C730129E04}" type="presParOf" srcId="{D0504AC1-93A5-44C3-8912-FDC545860460}" destId="{4C5DF461-E3E7-4EB3-8540-4CE50068E841}" srcOrd="2" destOrd="0" presId="urn:microsoft.com/office/officeart/2009/layout/CircleArrowProcess"/>
    <dgm:cxn modelId="{9297B304-3621-4041-8697-3FB00DB3BAE0}" type="presParOf" srcId="{4C5DF461-E3E7-4EB3-8540-4CE50068E841}" destId="{8B76E62F-ABB1-4141-89C2-5E5EB8ABC859}" srcOrd="0" destOrd="0" presId="urn:microsoft.com/office/officeart/2009/layout/CircleArrowProcess"/>
    <dgm:cxn modelId="{610FB88F-FAAF-401C-A9A6-CB698845CD07}" type="presParOf" srcId="{D0504AC1-93A5-44C3-8912-FDC545860460}" destId="{7A816D36-580F-4233-B357-C76DCCFEAA46}" srcOrd="3" destOrd="0" presId="urn:microsoft.com/office/officeart/2009/layout/CircleArrowProcess"/>
    <dgm:cxn modelId="{5ACFBCEE-0B44-4ABD-B3BF-8F398B51174A}" type="presParOf" srcId="{D0504AC1-93A5-44C3-8912-FDC545860460}" destId="{AA5A8547-8942-4DBC-92DB-31F10B87A750}" srcOrd="4" destOrd="0" presId="urn:microsoft.com/office/officeart/2009/layout/CircleArrowProcess"/>
    <dgm:cxn modelId="{7606F823-795C-4414-AD22-D02AB7EDA369}" type="presParOf" srcId="{AA5A8547-8942-4DBC-92DB-31F10B87A750}" destId="{A30DF224-FDE5-4CE8-AE91-D371AD48CD66}" srcOrd="0" destOrd="0" presId="urn:microsoft.com/office/officeart/2009/layout/CircleArrowProcess"/>
    <dgm:cxn modelId="{D1F8A251-2BEB-41EF-912C-44D6E8DA15D6}" type="presParOf" srcId="{D0504AC1-93A5-44C3-8912-FDC545860460}" destId="{E078FEB5-83F6-45FC-8200-48DD50A1A48B}"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4903AA-513A-4B94-8F4B-8845B7A7CD53}" type="doc">
      <dgm:prSet loTypeId="urn:microsoft.com/office/officeart/2009/layout/CircleArrowProcess" loCatId="process" qsTypeId="urn:microsoft.com/office/officeart/2005/8/quickstyle/3d1" qsCatId="3D" csTypeId="urn:microsoft.com/office/officeart/2005/8/colors/accent1_2" csCatId="accent1" phldr="1"/>
      <dgm:spPr/>
      <dgm:t>
        <a:bodyPr/>
        <a:lstStyle/>
        <a:p>
          <a:endParaRPr lang="en-US"/>
        </a:p>
      </dgm:t>
    </dgm:pt>
    <dgm:pt modelId="{08BA5223-B275-4019-9F87-AAACE6CF1D13}">
      <dgm:prSet phldrT="[Text]"/>
      <dgm:spPr/>
      <dgm:t>
        <a:bodyPr/>
        <a:lstStyle/>
        <a:p>
          <a:r>
            <a:rPr lang="en-US"/>
            <a:t>Observation </a:t>
          </a:r>
        </a:p>
      </dgm:t>
    </dgm:pt>
    <dgm:pt modelId="{5ECB64E0-1083-495D-9087-E427C70B38CA}" type="parTrans" cxnId="{2E54F864-AAD0-4CDA-9220-E75CF9A35512}">
      <dgm:prSet/>
      <dgm:spPr/>
      <dgm:t>
        <a:bodyPr/>
        <a:lstStyle/>
        <a:p>
          <a:endParaRPr lang="en-US"/>
        </a:p>
      </dgm:t>
    </dgm:pt>
    <dgm:pt modelId="{B71D39ED-920D-4A89-A6BA-F7424305DEF3}" type="sibTrans" cxnId="{2E54F864-AAD0-4CDA-9220-E75CF9A35512}">
      <dgm:prSet/>
      <dgm:spPr/>
      <dgm:t>
        <a:bodyPr/>
        <a:lstStyle/>
        <a:p>
          <a:endParaRPr lang="en-US"/>
        </a:p>
      </dgm:t>
    </dgm:pt>
    <dgm:pt modelId="{8FD81A0E-CD90-42D6-8857-B81EABB30F5A}">
      <dgm:prSet phldrT="[Text]"/>
      <dgm:spPr/>
      <dgm:t>
        <a:bodyPr/>
        <a:lstStyle/>
        <a:p>
          <a:r>
            <a:rPr lang="en-US"/>
            <a:t>Post-Conference </a:t>
          </a:r>
        </a:p>
      </dgm:t>
    </dgm:pt>
    <dgm:pt modelId="{DCB17B19-8612-4C4E-A8D4-A791606403D5}" type="parTrans" cxnId="{659E325A-3BC8-4768-BE01-D7B78D8F4DBF}">
      <dgm:prSet/>
      <dgm:spPr/>
      <dgm:t>
        <a:bodyPr/>
        <a:lstStyle/>
        <a:p>
          <a:endParaRPr lang="en-US"/>
        </a:p>
      </dgm:t>
    </dgm:pt>
    <dgm:pt modelId="{1440D9EC-531D-4B67-8429-EA63B50A6945}" type="sibTrans" cxnId="{659E325A-3BC8-4768-BE01-D7B78D8F4DBF}">
      <dgm:prSet/>
      <dgm:spPr/>
      <dgm:t>
        <a:bodyPr/>
        <a:lstStyle/>
        <a:p>
          <a:endParaRPr lang="en-US"/>
        </a:p>
      </dgm:t>
    </dgm:pt>
    <dgm:pt modelId="{D0504AC1-93A5-44C3-8912-FDC545860460}" type="pres">
      <dgm:prSet presAssocID="{DB4903AA-513A-4B94-8F4B-8845B7A7CD53}" presName="Name0" presStyleCnt="0">
        <dgm:presLayoutVars>
          <dgm:chMax val="7"/>
          <dgm:chPref val="7"/>
          <dgm:dir/>
          <dgm:animLvl val="lvl"/>
        </dgm:presLayoutVars>
      </dgm:prSet>
      <dgm:spPr/>
    </dgm:pt>
    <dgm:pt modelId="{F58E495C-C0B9-4A72-8AD3-CA7EF1845659}" type="pres">
      <dgm:prSet presAssocID="{08BA5223-B275-4019-9F87-AAACE6CF1D13}" presName="Accent1" presStyleCnt="0"/>
      <dgm:spPr/>
    </dgm:pt>
    <dgm:pt modelId="{8B76E62F-ABB1-4141-89C2-5E5EB8ABC859}" type="pres">
      <dgm:prSet presAssocID="{08BA5223-B275-4019-9F87-AAACE6CF1D13}" presName="Accent" presStyleLbl="node1" presStyleIdx="0" presStyleCnt="2"/>
      <dgm:spPr/>
    </dgm:pt>
    <dgm:pt modelId="{6563614B-30D7-4776-B3B0-68D6F90C3F91}" type="pres">
      <dgm:prSet presAssocID="{08BA5223-B275-4019-9F87-AAACE6CF1D13}" presName="Parent1" presStyleLbl="revTx" presStyleIdx="0" presStyleCnt="2">
        <dgm:presLayoutVars>
          <dgm:chMax val="1"/>
          <dgm:chPref val="1"/>
          <dgm:bulletEnabled val="1"/>
        </dgm:presLayoutVars>
      </dgm:prSet>
      <dgm:spPr/>
    </dgm:pt>
    <dgm:pt modelId="{B87099A9-B330-4FBD-8C12-EFBF7CFDA050}" type="pres">
      <dgm:prSet presAssocID="{8FD81A0E-CD90-42D6-8857-B81EABB30F5A}" presName="Accent2" presStyleCnt="0"/>
      <dgm:spPr/>
    </dgm:pt>
    <dgm:pt modelId="{A30DF224-FDE5-4CE8-AE91-D371AD48CD66}" type="pres">
      <dgm:prSet presAssocID="{8FD81A0E-CD90-42D6-8857-B81EABB30F5A}" presName="Accent" presStyleLbl="node1" presStyleIdx="1" presStyleCnt="2"/>
      <dgm:spPr/>
    </dgm:pt>
    <dgm:pt modelId="{C06C9044-1E79-43E5-B1BD-40C3A375CEFA}" type="pres">
      <dgm:prSet presAssocID="{8FD81A0E-CD90-42D6-8857-B81EABB30F5A}" presName="Parent2" presStyleLbl="revTx" presStyleIdx="1" presStyleCnt="2">
        <dgm:presLayoutVars>
          <dgm:chMax val="1"/>
          <dgm:chPref val="1"/>
          <dgm:bulletEnabled val="1"/>
        </dgm:presLayoutVars>
      </dgm:prSet>
      <dgm:spPr/>
    </dgm:pt>
  </dgm:ptLst>
  <dgm:cxnLst>
    <dgm:cxn modelId="{84D83F0E-2C61-445A-B099-06CB3AE2052E}" type="presOf" srcId="{DB4903AA-513A-4B94-8F4B-8845B7A7CD53}" destId="{D0504AC1-93A5-44C3-8912-FDC545860460}" srcOrd="0" destOrd="0" presId="urn:microsoft.com/office/officeart/2009/layout/CircleArrowProcess"/>
    <dgm:cxn modelId="{2E54F864-AAD0-4CDA-9220-E75CF9A35512}" srcId="{DB4903AA-513A-4B94-8F4B-8845B7A7CD53}" destId="{08BA5223-B275-4019-9F87-AAACE6CF1D13}" srcOrd="0" destOrd="0" parTransId="{5ECB64E0-1083-495D-9087-E427C70B38CA}" sibTransId="{B71D39ED-920D-4A89-A6BA-F7424305DEF3}"/>
    <dgm:cxn modelId="{ED7D175A-4160-4F65-9D3D-9BF6F31C8769}" type="presOf" srcId="{8FD81A0E-CD90-42D6-8857-B81EABB30F5A}" destId="{C06C9044-1E79-43E5-B1BD-40C3A375CEFA}" srcOrd="0" destOrd="0" presId="urn:microsoft.com/office/officeart/2009/layout/CircleArrowProcess"/>
    <dgm:cxn modelId="{659E325A-3BC8-4768-BE01-D7B78D8F4DBF}" srcId="{DB4903AA-513A-4B94-8F4B-8845B7A7CD53}" destId="{8FD81A0E-CD90-42D6-8857-B81EABB30F5A}" srcOrd="1" destOrd="0" parTransId="{DCB17B19-8612-4C4E-A8D4-A791606403D5}" sibTransId="{1440D9EC-531D-4B67-8429-EA63B50A6945}"/>
    <dgm:cxn modelId="{80510D93-E941-4F96-91BA-50CA8B1FF44A}" type="presOf" srcId="{08BA5223-B275-4019-9F87-AAACE6CF1D13}" destId="{6563614B-30D7-4776-B3B0-68D6F90C3F91}" srcOrd="0" destOrd="0" presId="urn:microsoft.com/office/officeart/2009/layout/CircleArrowProcess"/>
    <dgm:cxn modelId="{9553CF04-25EF-4E45-9757-C73FF05FF49E}" type="presParOf" srcId="{D0504AC1-93A5-44C3-8912-FDC545860460}" destId="{F58E495C-C0B9-4A72-8AD3-CA7EF1845659}" srcOrd="0" destOrd="0" presId="urn:microsoft.com/office/officeart/2009/layout/CircleArrowProcess"/>
    <dgm:cxn modelId="{C9F52FDC-D28C-493B-9926-FBD5E97EF82D}" type="presParOf" srcId="{F58E495C-C0B9-4A72-8AD3-CA7EF1845659}" destId="{8B76E62F-ABB1-4141-89C2-5E5EB8ABC859}" srcOrd="0" destOrd="0" presId="urn:microsoft.com/office/officeart/2009/layout/CircleArrowProcess"/>
    <dgm:cxn modelId="{45BE079B-6856-44D9-9E45-40546B7DA04F}" type="presParOf" srcId="{D0504AC1-93A5-44C3-8912-FDC545860460}" destId="{6563614B-30D7-4776-B3B0-68D6F90C3F91}" srcOrd="1" destOrd="0" presId="urn:microsoft.com/office/officeart/2009/layout/CircleArrowProcess"/>
    <dgm:cxn modelId="{8E4EC953-05A9-42AB-AD84-347F30F478BE}" type="presParOf" srcId="{D0504AC1-93A5-44C3-8912-FDC545860460}" destId="{B87099A9-B330-4FBD-8C12-EFBF7CFDA050}" srcOrd="2" destOrd="0" presId="urn:microsoft.com/office/officeart/2009/layout/CircleArrowProcess"/>
    <dgm:cxn modelId="{3DD8BA92-3F2E-46E8-964D-A740C9A7F8F8}" type="presParOf" srcId="{B87099A9-B330-4FBD-8C12-EFBF7CFDA050}" destId="{A30DF224-FDE5-4CE8-AE91-D371AD48CD66}" srcOrd="0" destOrd="0" presId="urn:microsoft.com/office/officeart/2009/layout/CircleArrowProcess"/>
    <dgm:cxn modelId="{02BECF25-B6E0-4F31-80D3-B5147CC1AF00}" type="presParOf" srcId="{D0504AC1-93A5-44C3-8912-FDC545860460}" destId="{C06C9044-1E79-43E5-B1BD-40C3A375CEFA}" srcOrd="3" destOrd="0" presId="urn:microsoft.com/office/officeart/2009/layout/CircleArrow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82C258-964C-4CCE-BC3C-045A542B71F4}" type="doc">
      <dgm:prSet loTypeId="urn:microsoft.com/office/officeart/2005/8/layout/hierarchy3" loCatId="list" qsTypeId="urn:microsoft.com/office/officeart/2005/8/quickstyle/simple1" qsCatId="simple" csTypeId="urn:microsoft.com/office/officeart/2005/8/colors/accent1_1" csCatId="accent1" phldr="1"/>
      <dgm:spPr/>
      <dgm:t>
        <a:bodyPr/>
        <a:lstStyle/>
        <a:p>
          <a:endParaRPr lang="en-US"/>
        </a:p>
      </dgm:t>
    </dgm:pt>
    <dgm:pt modelId="{7504D27D-B78B-4F82-90C0-FC11EBA346BF}">
      <dgm:prSet phldrT="[Text]"/>
      <dgm:spPr/>
      <dgm:t>
        <a:bodyPr/>
        <a:lstStyle/>
        <a:p>
          <a:r>
            <a:rPr lang="en-US"/>
            <a:t>Introduction </a:t>
          </a:r>
        </a:p>
      </dgm:t>
    </dgm:pt>
    <dgm:pt modelId="{5EF9F349-7F79-486C-8807-4204A231D328}" type="parTrans" cxnId="{AC913017-B7C4-4DD7-9699-69E8DFCC4FC6}">
      <dgm:prSet/>
      <dgm:spPr/>
      <dgm:t>
        <a:bodyPr/>
        <a:lstStyle/>
        <a:p>
          <a:endParaRPr lang="en-US"/>
        </a:p>
      </dgm:t>
    </dgm:pt>
    <dgm:pt modelId="{2F6F6A58-B206-4C75-8A58-253BF41A97E0}" type="sibTrans" cxnId="{AC913017-B7C4-4DD7-9699-69E8DFCC4FC6}">
      <dgm:prSet/>
      <dgm:spPr/>
      <dgm:t>
        <a:bodyPr/>
        <a:lstStyle/>
        <a:p>
          <a:endParaRPr lang="en-US"/>
        </a:p>
      </dgm:t>
    </dgm:pt>
    <dgm:pt modelId="{41BF4476-44E8-4931-80CE-7B005391F8E7}">
      <dgm:prSet phldrT="[Text]"/>
      <dgm:spPr/>
      <dgm:t>
        <a:bodyPr/>
        <a:lstStyle/>
        <a:p>
          <a:r>
            <a:rPr lang="en-US"/>
            <a:t>Greeting</a:t>
          </a:r>
        </a:p>
      </dgm:t>
    </dgm:pt>
    <dgm:pt modelId="{F13EA4A2-6664-48F4-8636-0E16531ABD92}" type="parTrans" cxnId="{5947DFBE-1A99-4E4E-BC32-D168D4E32988}">
      <dgm:prSet/>
      <dgm:spPr/>
      <dgm:t>
        <a:bodyPr/>
        <a:lstStyle/>
        <a:p>
          <a:endParaRPr lang="en-US"/>
        </a:p>
      </dgm:t>
    </dgm:pt>
    <dgm:pt modelId="{81CFBFAA-74B3-4953-82C0-89D1FBDA79E1}" type="sibTrans" cxnId="{5947DFBE-1A99-4E4E-BC32-D168D4E32988}">
      <dgm:prSet/>
      <dgm:spPr/>
      <dgm:t>
        <a:bodyPr/>
        <a:lstStyle/>
        <a:p>
          <a:endParaRPr lang="en-US"/>
        </a:p>
      </dgm:t>
    </dgm:pt>
    <dgm:pt modelId="{BA270466-6C5A-43D8-80C8-F53ECE839531}">
      <dgm:prSet phldrT="[Text]"/>
      <dgm:spPr/>
      <dgm:t>
        <a:bodyPr/>
        <a:lstStyle/>
        <a:p>
          <a:r>
            <a:rPr lang="en-US"/>
            <a:t>Review Conference Process</a:t>
          </a:r>
        </a:p>
      </dgm:t>
    </dgm:pt>
    <dgm:pt modelId="{6CB85586-76F6-440A-BACE-2C2CFAEE2B1D}" type="parTrans" cxnId="{A533EC4B-6AE5-4996-ABFC-CD28357EBA81}">
      <dgm:prSet/>
      <dgm:spPr/>
      <dgm:t>
        <a:bodyPr/>
        <a:lstStyle/>
        <a:p>
          <a:endParaRPr lang="en-US"/>
        </a:p>
      </dgm:t>
    </dgm:pt>
    <dgm:pt modelId="{127039CD-E6E4-42D6-8B5E-4794BBBCCE1A}" type="sibTrans" cxnId="{A533EC4B-6AE5-4996-ABFC-CD28357EBA81}">
      <dgm:prSet/>
      <dgm:spPr/>
      <dgm:t>
        <a:bodyPr/>
        <a:lstStyle/>
        <a:p>
          <a:endParaRPr lang="en-US"/>
        </a:p>
      </dgm:t>
    </dgm:pt>
    <dgm:pt modelId="{E0F9D8CC-8ADD-4F28-A963-8FBDF1C1438D}">
      <dgm:prSet phldrT="[Text]"/>
      <dgm:spPr/>
      <dgm:t>
        <a:bodyPr/>
        <a:lstStyle/>
        <a:p>
          <a:r>
            <a:rPr lang="en-US"/>
            <a:t>Reinforcement</a:t>
          </a:r>
        </a:p>
      </dgm:t>
    </dgm:pt>
    <dgm:pt modelId="{8459F82A-71D5-4535-A520-8E6B2891DD26}" type="parTrans" cxnId="{4F7EAE06-28CC-49DF-B317-D2A0F4804438}">
      <dgm:prSet/>
      <dgm:spPr/>
      <dgm:t>
        <a:bodyPr/>
        <a:lstStyle/>
        <a:p>
          <a:endParaRPr lang="en-US"/>
        </a:p>
      </dgm:t>
    </dgm:pt>
    <dgm:pt modelId="{A5BDE3E7-400B-4E43-89D1-A2292B82A82B}" type="sibTrans" cxnId="{4F7EAE06-28CC-49DF-B317-D2A0F4804438}">
      <dgm:prSet/>
      <dgm:spPr/>
      <dgm:t>
        <a:bodyPr/>
        <a:lstStyle/>
        <a:p>
          <a:endParaRPr lang="en-US"/>
        </a:p>
      </dgm:t>
    </dgm:pt>
    <dgm:pt modelId="{662A7715-FA44-478F-A15D-F1964BF19599}">
      <dgm:prSet phldrT="[Text]"/>
      <dgm:spPr/>
      <dgm:t>
        <a:bodyPr/>
        <a:lstStyle/>
        <a:p>
          <a:r>
            <a:rPr lang="en-US"/>
            <a:t>Reinforcement Area (Dimension)</a:t>
          </a:r>
        </a:p>
      </dgm:t>
    </dgm:pt>
    <dgm:pt modelId="{37604A0A-FC3E-4E0D-836D-ACEB1E8E3BAF}" type="parTrans" cxnId="{02999EA5-9DE5-4AEA-A8D4-207F410F3F46}">
      <dgm:prSet/>
      <dgm:spPr/>
      <dgm:t>
        <a:bodyPr/>
        <a:lstStyle/>
        <a:p>
          <a:endParaRPr lang="en-US"/>
        </a:p>
      </dgm:t>
    </dgm:pt>
    <dgm:pt modelId="{0966BB8F-30C8-4E98-B535-694B7EF27E16}" type="sibTrans" cxnId="{02999EA5-9DE5-4AEA-A8D4-207F410F3F46}">
      <dgm:prSet/>
      <dgm:spPr/>
      <dgm:t>
        <a:bodyPr/>
        <a:lstStyle/>
        <a:p>
          <a:endParaRPr lang="en-US"/>
        </a:p>
      </dgm:t>
    </dgm:pt>
    <dgm:pt modelId="{796B8C84-CB9F-46F4-AA12-F481E387DAC8}">
      <dgm:prSet phldrT="[Text]"/>
      <dgm:spPr/>
      <dgm:t>
        <a:bodyPr/>
        <a:lstStyle/>
        <a:p>
          <a:r>
            <a:rPr lang="en-US"/>
            <a:t>Self-Analysis and Follow-Up Questions</a:t>
          </a:r>
        </a:p>
      </dgm:t>
    </dgm:pt>
    <dgm:pt modelId="{7F8925DF-0F17-42F0-9EC8-FFFE35113473}" type="parTrans" cxnId="{5A316E01-5464-46FB-9149-090AE993E229}">
      <dgm:prSet/>
      <dgm:spPr/>
      <dgm:t>
        <a:bodyPr/>
        <a:lstStyle/>
        <a:p>
          <a:endParaRPr lang="en-US"/>
        </a:p>
      </dgm:t>
    </dgm:pt>
    <dgm:pt modelId="{FF629C6B-21BF-4248-A6CD-6123E3F7C01C}" type="sibTrans" cxnId="{5A316E01-5464-46FB-9149-090AE993E229}">
      <dgm:prSet/>
      <dgm:spPr/>
      <dgm:t>
        <a:bodyPr/>
        <a:lstStyle/>
        <a:p>
          <a:endParaRPr lang="en-US"/>
        </a:p>
      </dgm:t>
    </dgm:pt>
    <dgm:pt modelId="{C5D34472-8065-4C51-A19D-8A60663F98ED}">
      <dgm:prSet phldrT="[Text]"/>
      <dgm:spPr/>
      <dgm:t>
        <a:bodyPr/>
        <a:lstStyle/>
        <a:p>
          <a:r>
            <a:rPr lang="en-US"/>
            <a:t>Ask a general impression question about the lesson. </a:t>
          </a:r>
        </a:p>
      </dgm:t>
    </dgm:pt>
    <dgm:pt modelId="{6B1E4E46-2C57-4F46-B133-A4FFE75F26EB}" type="parTrans" cxnId="{3CE1F298-5642-414A-A3C3-FD03F0ED4A38}">
      <dgm:prSet/>
      <dgm:spPr/>
      <dgm:t>
        <a:bodyPr/>
        <a:lstStyle/>
        <a:p>
          <a:endParaRPr lang="en-US"/>
        </a:p>
      </dgm:t>
    </dgm:pt>
    <dgm:pt modelId="{82DEC1A8-F86A-4A53-AB49-2BEE148E89A3}" type="sibTrans" cxnId="{3CE1F298-5642-414A-A3C3-FD03F0ED4A38}">
      <dgm:prSet/>
      <dgm:spPr/>
      <dgm:t>
        <a:bodyPr/>
        <a:lstStyle/>
        <a:p>
          <a:endParaRPr lang="en-US"/>
        </a:p>
      </dgm:t>
    </dgm:pt>
    <dgm:pt modelId="{7809E614-42D3-40C1-B514-83BD4DCF4CCD}">
      <dgm:prSet phldrT="[Text]"/>
      <dgm:spPr/>
      <dgm:t>
        <a:bodyPr/>
        <a:lstStyle/>
        <a:p>
          <a:r>
            <a:rPr lang="en-US"/>
            <a:t>Refinement</a:t>
          </a:r>
        </a:p>
      </dgm:t>
    </dgm:pt>
    <dgm:pt modelId="{169A2C8A-6DE8-4540-9ED8-F08F30D98B42}" type="parTrans" cxnId="{CAFDB4F1-66A3-42C7-9099-FD06CBA02E37}">
      <dgm:prSet/>
      <dgm:spPr/>
      <dgm:t>
        <a:bodyPr/>
        <a:lstStyle/>
        <a:p>
          <a:endParaRPr lang="en-US"/>
        </a:p>
      </dgm:t>
    </dgm:pt>
    <dgm:pt modelId="{D417564C-5B1E-47BD-ADB9-81A050191A46}" type="sibTrans" cxnId="{CAFDB4F1-66A3-42C7-9099-FD06CBA02E37}">
      <dgm:prSet/>
      <dgm:spPr/>
      <dgm:t>
        <a:bodyPr/>
        <a:lstStyle/>
        <a:p>
          <a:endParaRPr lang="en-US"/>
        </a:p>
      </dgm:t>
    </dgm:pt>
    <dgm:pt modelId="{ED0BB081-959E-4D8C-B9B7-29B0A5889C42}">
      <dgm:prSet phldrT="[Text]"/>
      <dgm:spPr/>
      <dgm:t>
        <a:bodyPr/>
        <a:lstStyle/>
        <a:p>
          <a:r>
            <a:rPr lang="en-US"/>
            <a:t>Refinement Area (Dimension)</a:t>
          </a:r>
        </a:p>
      </dgm:t>
    </dgm:pt>
    <dgm:pt modelId="{EF3A2A94-23F3-44B7-80CF-51BCC66A8360}" type="parTrans" cxnId="{BB20C4A9-72A2-4AEF-8043-FB852CBA5D40}">
      <dgm:prSet/>
      <dgm:spPr/>
      <dgm:t>
        <a:bodyPr/>
        <a:lstStyle/>
        <a:p>
          <a:endParaRPr lang="en-US"/>
        </a:p>
      </dgm:t>
    </dgm:pt>
    <dgm:pt modelId="{CC1B457A-179F-4C28-9509-F8D8DB1A2310}" type="sibTrans" cxnId="{BB20C4A9-72A2-4AEF-8043-FB852CBA5D40}">
      <dgm:prSet/>
      <dgm:spPr/>
      <dgm:t>
        <a:bodyPr/>
        <a:lstStyle/>
        <a:p>
          <a:endParaRPr lang="en-US"/>
        </a:p>
      </dgm:t>
    </dgm:pt>
    <dgm:pt modelId="{34B20537-32A6-4212-9D16-BF8863FEC41B}">
      <dgm:prSet phldrT="[Text]"/>
      <dgm:spPr/>
      <dgm:t>
        <a:bodyPr/>
        <a:lstStyle/>
        <a:p>
          <a:r>
            <a:rPr lang="en-US"/>
            <a:t>Self-Analysis and Follow-Up Questions</a:t>
          </a:r>
        </a:p>
      </dgm:t>
    </dgm:pt>
    <dgm:pt modelId="{457F6E6B-364C-4850-880B-1BE2148F3A75}" type="parTrans" cxnId="{BAF07F05-9F88-4428-A765-B1EA1CE0C9E4}">
      <dgm:prSet/>
      <dgm:spPr/>
      <dgm:t>
        <a:bodyPr/>
        <a:lstStyle/>
        <a:p>
          <a:endParaRPr lang="en-US"/>
        </a:p>
      </dgm:t>
    </dgm:pt>
    <dgm:pt modelId="{055A38DD-F58B-4DBF-9548-9F8F501EC1E9}" type="sibTrans" cxnId="{BAF07F05-9F88-4428-A765-B1EA1CE0C9E4}">
      <dgm:prSet/>
      <dgm:spPr/>
      <dgm:t>
        <a:bodyPr/>
        <a:lstStyle/>
        <a:p>
          <a:endParaRPr lang="en-US"/>
        </a:p>
      </dgm:t>
    </dgm:pt>
    <dgm:pt modelId="{38AF5E35-B601-40F7-8F16-77461E511DB7}">
      <dgm:prSet phldrT="[Text]"/>
      <dgm:spPr/>
      <dgm:t>
        <a:bodyPr/>
        <a:lstStyle/>
        <a:p>
          <a:r>
            <a:rPr lang="en-US"/>
            <a:t>Share Evidence for Reinforcement</a:t>
          </a:r>
        </a:p>
      </dgm:t>
    </dgm:pt>
    <dgm:pt modelId="{E11A4794-B786-43C5-A9E4-BC38540B4B9C}" type="parTrans" cxnId="{FE4CBC88-0BCB-4FC2-9FB3-A8F751B7108A}">
      <dgm:prSet/>
      <dgm:spPr/>
      <dgm:t>
        <a:bodyPr/>
        <a:lstStyle/>
        <a:p>
          <a:endParaRPr lang="en-US"/>
        </a:p>
      </dgm:t>
    </dgm:pt>
    <dgm:pt modelId="{4E29B106-3FAE-42F0-8FD4-003278B8B095}" type="sibTrans" cxnId="{FE4CBC88-0BCB-4FC2-9FB3-A8F751B7108A}">
      <dgm:prSet/>
      <dgm:spPr/>
      <dgm:t>
        <a:bodyPr/>
        <a:lstStyle/>
        <a:p>
          <a:endParaRPr lang="en-US"/>
        </a:p>
      </dgm:t>
    </dgm:pt>
    <dgm:pt modelId="{63F4319C-CB2E-4B1F-B984-14C7BE5298BE}">
      <dgm:prSet phldrT="[Text]"/>
      <dgm:spPr/>
      <dgm:t>
        <a:bodyPr/>
        <a:lstStyle/>
        <a:p>
          <a:r>
            <a:rPr lang="en-US"/>
            <a:t>Share Evidence for Refinement </a:t>
          </a:r>
        </a:p>
      </dgm:t>
    </dgm:pt>
    <dgm:pt modelId="{C32D97FC-F426-4BC1-A3E6-0F20A99350F8}" type="parTrans" cxnId="{B0501C27-9D14-48D4-A9A2-477A702F446C}">
      <dgm:prSet/>
      <dgm:spPr/>
      <dgm:t>
        <a:bodyPr/>
        <a:lstStyle/>
        <a:p>
          <a:endParaRPr lang="en-US"/>
        </a:p>
      </dgm:t>
    </dgm:pt>
    <dgm:pt modelId="{54FA7374-6A7E-478F-B4FD-CBA51B6E53FC}" type="sibTrans" cxnId="{B0501C27-9D14-48D4-A9A2-477A702F446C}">
      <dgm:prSet/>
      <dgm:spPr/>
      <dgm:t>
        <a:bodyPr/>
        <a:lstStyle/>
        <a:p>
          <a:endParaRPr lang="en-US"/>
        </a:p>
      </dgm:t>
    </dgm:pt>
    <dgm:pt modelId="{28566E00-F398-48C3-8CAD-E630E3ACD93A}">
      <dgm:prSet phldrT="[Text]"/>
      <dgm:spPr/>
      <dgm:t>
        <a:bodyPr/>
        <a:lstStyle/>
        <a:p>
          <a:r>
            <a:rPr lang="en-US"/>
            <a:t>Share Recommendations</a:t>
          </a:r>
        </a:p>
      </dgm:t>
    </dgm:pt>
    <dgm:pt modelId="{42C5C117-079F-47D1-8BE8-0B505122C2F9}" type="parTrans" cxnId="{149F07C5-16BE-4555-81FD-E4C1214553AD}">
      <dgm:prSet/>
      <dgm:spPr/>
      <dgm:t>
        <a:bodyPr/>
        <a:lstStyle/>
        <a:p>
          <a:endParaRPr lang="en-US"/>
        </a:p>
      </dgm:t>
    </dgm:pt>
    <dgm:pt modelId="{35FC6294-69FE-4317-A99B-47B642C0C15B}" type="sibTrans" cxnId="{149F07C5-16BE-4555-81FD-E4C1214553AD}">
      <dgm:prSet/>
      <dgm:spPr/>
      <dgm:t>
        <a:bodyPr/>
        <a:lstStyle/>
        <a:p>
          <a:endParaRPr lang="en-US"/>
        </a:p>
      </dgm:t>
    </dgm:pt>
    <dgm:pt modelId="{6055AD82-717F-43C6-8C29-AC4F61B56230}">
      <dgm:prSet phldrT="[Text]"/>
      <dgm:spPr/>
      <dgm:t>
        <a:bodyPr/>
        <a:lstStyle/>
        <a:p>
          <a:r>
            <a:rPr lang="en-US"/>
            <a:t>Review Ratings </a:t>
          </a:r>
        </a:p>
      </dgm:t>
    </dgm:pt>
    <dgm:pt modelId="{91DB8F9C-ECAD-488E-9F4E-F6A4B318A9ED}" type="parTrans" cxnId="{076D3212-3B06-41D8-8B35-F9CFDBDFE034}">
      <dgm:prSet/>
      <dgm:spPr/>
      <dgm:t>
        <a:bodyPr/>
        <a:lstStyle/>
        <a:p>
          <a:endParaRPr lang="en-US"/>
        </a:p>
      </dgm:t>
    </dgm:pt>
    <dgm:pt modelId="{D089E5BD-EEB0-4822-BFC5-A7A70DEDC471}" type="sibTrans" cxnId="{076D3212-3B06-41D8-8B35-F9CFDBDFE034}">
      <dgm:prSet/>
      <dgm:spPr/>
      <dgm:t>
        <a:bodyPr/>
        <a:lstStyle/>
        <a:p>
          <a:endParaRPr lang="en-US"/>
        </a:p>
      </dgm:t>
    </dgm:pt>
    <dgm:pt modelId="{EC466EAB-196F-4F5B-A8C7-584AC33ED47E}">
      <dgm:prSet phldrT="[Text]"/>
      <dgm:spPr/>
      <dgm:t>
        <a:bodyPr/>
        <a:lstStyle/>
        <a:p>
          <a:r>
            <a:rPr lang="en-US"/>
            <a:t>Share Evidence for Ratings </a:t>
          </a:r>
        </a:p>
      </dgm:t>
    </dgm:pt>
    <dgm:pt modelId="{51BA3395-BC6E-43CB-9C93-2B019E13CD66}" type="parTrans" cxnId="{9FA8C194-616F-4FA9-9033-CF72C0F18038}">
      <dgm:prSet/>
      <dgm:spPr/>
      <dgm:t>
        <a:bodyPr/>
        <a:lstStyle/>
        <a:p>
          <a:endParaRPr lang="en-US"/>
        </a:p>
      </dgm:t>
    </dgm:pt>
    <dgm:pt modelId="{688A1146-20F6-457D-8758-845F84854E2F}" type="sibTrans" cxnId="{9FA8C194-616F-4FA9-9033-CF72C0F18038}">
      <dgm:prSet/>
      <dgm:spPr/>
      <dgm:t>
        <a:bodyPr/>
        <a:lstStyle/>
        <a:p>
          <a:endParaRPr lang="en-US"/>
        </a:p>
      </dgm:t>
    </dgm:pt>
    <dgm:pt modelId="{9B36E45F-F101-4DE2-A4F5-D64838AFF191}" type="pres">
      <dgm:prSet presAssocID="{BA82C258-964C-4CCE-BC3C-045A542B71F4}" presName="diagram" presStyleCnt="0">
        <dgm:presLayoutVars>
          <dgm:chPref val="1"/>
          <dgm:dir/>
          <dgm:animOne val="branch"/>
          <dgm:animLvl val="lvl"/>
          <dgm:resizeHandles/>
        </dgm:presLayoutVars>
      </dgm:prSet>
      <dgm:spPr/>
    </dgm:pt>
    <dgm:pt modelId="{9BDF2C3B-9D24-4F32-B9FB-F38264E84746}" type="pres">
      <dgm:prSet presAssocID="{7504D27D-B78B-4F82-90C0-FC11EBA346BF}" presName="root" presStyleCnt="0"/>
      <dgm:spPr/>
    </dgm:pt>
    <dgm:pt modelId="{F562EE4E-6E66-4422-8FFF-BE0AD1A01C44}" type="pres">
      <dgm:prSet presAssocID="{7504D27D-B78B-4F82-90C0-FC11EBA346BF}" presName="rootComposite" presStyleCnt="0"/>
      <dgm:spPr/>
    </dgm:pt>
    <dgm:pt modelId="{406310AE-668C-4EB6-8B35-862A19E45E16}" type="pres">
      <dgm:prSet presAssocID="{7504D27D-B78B-4F82-90C0-FC11EBA346BF}" presName="rootText" presStyleLbl="node1" presStyleIdx="0" presStyleCnt="4"/>
      <dgm:spPr/>
    </dgm:pt>
    <dgm:pt modelId="{5419F9B4-7A97-4531-83A0-AD90392379A3}" type="pres">
      <dgm:prSet presAssocID="{7504D27D-B78B-4F82-90C0-FC11EBA346BF}" presName="rootConnector" presStyleLbl="node1" presStyleIdx="0" presStyleCnt="4"/>
      <dgm:spPr/>
    </dgm:pt>
    <dgm:pt modelId="{FE11A601-0630-4D4D-8704-6E2970FED2A6}" type="pres">
      <dgm:prSet presAssocID="{7504D27D-B78B-4F82-90C0-FC11EBA346BF}" presName="childShape" presStyleCnt="0"/>
      <dgm:spPr/>
    </dgm:pt>
    <dgm:pt modelId="{488081A6-012F-468B-A769-61615495CF9E}" type="pres">
      <dgm:prSet presAssocID="{F13EA4A2-6664-48F4-8636-0E16531ABD92}" presName="Name13" presStyleLbl="parChTrans1D2" presStyleIdx="0" presStyleCnt="11"/>
      <dgm:spPr/>
    </dgm:pt>
    <dgm:pt modelId="{4753F095-ABC3-47CB-92B9-703EF4AE163A}" type="pres">
      <dgm:prSet presAssocID="{41BF4476-44E8-4931-80CE-7B005391F8E7}" presName="childText" presStyleLbl="bgAcc1" presStyleIdx="0" presStyleCnt="11">
        <dgm:presLayoutVars>
          <dgm:bulletEnabled val="1"/>
        </dgm:presLayoutVars>
      </dgm:prSet>
      <dgm:spPr/>
    </dgm:pt>
    <dgm:pt modelId="{E81202F4-5C4D-459E-ADFF-14DC3EA07AAE}" type="pres">
      <dgm:prSet presAssocID="{6CB85586-76F6-440A-BACE-2C2CFAEE2B1D}" presName="Name13" presStyleLbl="parChTrans1D2" presStyleIdx="1" presStyleCnt="11"/>
      <dgm:spPr/>
    </dgm:pt>
    <dgm:pt modelId="{A277503A-E852-4CBB-BEA6-1207506A3967}" type="pres">
      <dgm:prSet presAssocID="{BA270466-6C5A-43D8-80C8-F53ECE839531}" presName="childText" presStyleLbl="bgAcc1" presStyleIdx="1" presStyleCnt="11">
        <dgm:presLayoutVars>
          <dgm:bulletEnabled val="1"/>
        </dgm:presLayoutVars>
      </dgm:prSet>
      <dgm:spPr/>
    </dgm:pt>
    <dgm:pt modelId="{7C2A5087-40FC-42F1-B8D4-F343F75ED0AA}" type="pres">
      <dgm:prSet presAssocID="{6B1E4E46-2C57-4F46-B133-A4FFE75F26EB}" presName="Name13" presStyleLbl="parChTrans1D2" presStyleIdx="2" presStyleCnt="11"/>
      <dgm:spPr/>
    </dgm:pt>
    <dgm:pt modelId="{4B30D0CB-5154-487F-964A-3FFAB1729563}" type="pres">
      <dgm:prSet presAssocID="{C5D34472-8065-4C51-A19D-8A60663F98ED}" presName="childText" presStyleLbl="bgAcc1" presStyleIdx="2" presStyleCnt="11">
        <dgm:presLayoutVars>
          <dgm:bulletEnabled val="1"/>
        </dgm:presLayoutVars>
      </dgm:prSet>
      <dgm:spPr/>
    </dgm:pt>
    <dgm:pt modelId="{A83DD3C8-31ED-4215-BA5D-2BE7F6DB3BCB}" type="pres">
      <dgm:prSet presAssocID="{E0F9D8CC-8ADD-4F28-A963-8FBDF1C1438D}" presName="root" presStyleCnt="0"/>
      <dgm:spPr/>
    </dgm:pt>
    <dgm:pt modelId="{73ABC87C-541C-4C22-8D02-4AE6362F733F}" type="pres">
      <dgm:prSet presAssocID="{E0F9D8CC-8ADD-4F28-A963-8FBDF1C1438D}" presName="rootComposite" presStyleCnt="0"/>
      <dgm:spPr/>
    </dgm:pt>
    <dgm:pt modelId="{606E2CBB-4CD1-40E1-AED7-0662D1D3CC37}" type="pres">
      <dgm:prSet presAssocID="{E0F9D8CC-8ADD-4F28-A963-8FBDF1C1438D}" presName="rootText" presStyleLbl="node1" presStyleIdx="1" presStyleCnt="4"/>
      <dgm:spPr/>
    </dgm:pt>
    <dgm:pt modelId="{EC9D09E1-1415-49D5-B621-796FC72759CB}" type="pres">
      <dgm:prSet presAssocID="{E0F9D8CC-8ADD-4F28-A963-8FBDF1C1438D}" presName="rootConnector" presStyleLbl="node1" presStyleIdx="1" presStyleCnt="4"/>
      <dgm:spPr/>
    </dgm:pt>
    <dgm:pt modelId="{77DD7184-C601-46C5-BE8E-9795DF7F48CE}" type="pres">
      <dgm:prSet presAssocID="{E0F9D8CC-8ADD-4F28-A963-8FBDF1C1438D}" presName="childShape" presStyleCnt="0"/>
      <dgm:spPr/>
    </dgm:pt>
    <dgm:pt modelId="{EC94C911-6800-4EB8-B218-2A26C4180F03}" type="pres">
      <dgm:prSet presAssocID="{37604A0A-FC3E-4E0D-836D-ACEB1E8E3BAF}" presName="Name13" presStyleLbl="parChTrans1D2" presStyleIdx="3" presStyleCnt="11"/>
      <dgm:spPr/>
    </dgm:pt>
    <dgm:pt modelId="{B45F594A-6AFD-48A9-B898-068E165AD40F}" type="pres">
      <dgm:prSet presAssocID="{662A7715-FA44-478F-A15D-F1964BF19599}" presName="childText" presStyleLbl="bgAcc1" presStyleIdx="3" presStyleCnt="11">
        <dgm:presLayoutVars>
          <dgm:bulletEnabled val="1"/>
        </dgm:presLayoutVars>
      </dgm:prSet>
      <dgm:spPr/>
    </dgm:pt>
    <dgm:pt modelId="{3A7228FA-007B-4717-ABB2-194AF918E0E6}" type="pres">
      <dgm:prSet presAssocID="{7F8925DF-0F17-42F0-9EC8-FFFE35113473}" presName="Name13" presStyleLbl="parChTrans1D2" presStyleIdx="4" presStyleCnt="11"/>
      <dgm:spPr/>
    </dgm:pt>
    <dgm:pt modelId="{FCFCA8BA-82DD-4D7E-9676-16A0A7052D71}" type="pres">
      <dgm:prSet presAssocID="{796B8C84-CB9F-46F4-AA12-F481E387DAC8}" presName="childText" presStyleLbl="bgAcc1" presStyleIdx="4" presStyleCnt="11">
        <dgm:presLayoutVars>
          <dgm:bulletEnabled val="1"/>
        </dgm:presLayoutVars>
      </dgm:prSet>
      <dgm:spPr/>
    </dgm:pt>
    <dgm:pt modelId="{7E4A2962-F43F-479F-ABBF-E081D5851C28}" type="pres">
      <dgm:prSet presAssocID="{E11A4794-B786-43C5-A9E4-BC38540B4B9C}" presName="Name13" presStyleLbl="parChTrans1D2" presStyleIdx="5" presStyleCnt="11"/>
      <dgm:spPr/>
    </dgm:pt>
    <dgm:pt modelId="{98D3494D-91EA-4869-876C-7491C2CCC244}" type="pres">
      <dgm:prSet presAssocID="{38AF5E35-B601-40F7-8F16-77461E511DB7}" presName="childText" presStyleLbl="bgAcc1" presStyleIdx="5" presStyleCnt="11">
        <dgm:presLayoutVars>
          <dgm:bulletEnabled val="1"/>
        </dgm:presLayoutVars>
      </dgm:prSet>
      <dgm:spPr/>
    </dgm:pt>
    <dgm:pt modelId="{7938F460-EB94-480F-9BA7-0F2B59D499BC}" type="pres">
      <dgm:prSet presAssocID="{7809E614-42D3-40C1-B514-83BD4DCF4CCD}" presName="root" presStyleCnt="0"/>
      <dgm:spPr/>
    </dgm:pt>
    <dgm:pt modelId="{45B2250C-0FDC-4E6E-AC0B-93B86F3C322B}" type="pres">
      <dgm:prSet presAssocID="{7809E614-42D3-40C1-B514-83BD4DCF4CCD}" presName="rootComposite" presStyleCnt="0"/>
      <dgm:spPr/>
    </dgm:pt>
    <dgm:pt modelId="{3288F97A-A21A-4DD3-84C9-48F4E718532F}" type="pres">
      <dgm:prSet presAssocID="{7809E614-42D3-40C1-B514-83BD4DCF4CCD}" presName="rootText" presStyleLbl="node1" presStyleIdx="2" presStyleCnt="4"/>
      <dgm:spPr/>
    </dgm:pt>
    <dgm:pt modelId="{A08728B3-D8B4-4686-8CEE-BF5173D6FBF5}" type="pres">
      <dgm:prSet presAssocID="{7809E614-42D3-40C1-B514-83BD4DCF4CCD}" presName="rootConnector" presStyleLbl="node1" presStyleIdx="2" presStyleCnt="4"/>
      <dgm:spPr/>
    </dgm:pt>
    <dgm:pt modelId="{7733E11F-7F17-4343-BB25-2B2C2CA141FD}" type="pres">
      <dgm:prSet presAssocID="{7809E614-42D3-40C1-B514-83BD4DCF4CCD}" presName="childShape" presStyleCnt="0"/>
      <dgm:spPr/>
    </dgm:pt>
    <dgm:pt modelId="{14C4017F-6A36-411B-B8BB-C902A2F51D7D}" type="pres">
      <dgm:prSet presAssocID="{EF3A2A94-23F3-44B7-80CF-51BCC66A8360}" presName="Name13" presStyleLbl="parChTrans1D2" presStyleIdx="6" presStyleCnt="11"/>
      <dgm:spPr/>
    </dgm:pt>
    <dgm:pt modelId="{3E294E92-0501-4B9B-AEC6-8B2B5CD58017}" type="pres">
      <dgm:prSet presAssocID="{ED0BB081-959E-4D8C-B9B7-29B0A5889C42}" presName="childText" presStyleLbl="bgAcc1" presStyleIdx="6" presStyleCnt="11">
        <dgm:presLayoutVars>
          <dgm:bulletEnabled val="1"/>
        </dgm:presLayoutVars>
      </dgm:prSet>
      <dgm:spPr/>
    </dgm:pt>
    <dgm:pt modelId="{5FE15929-2963-4895-908C-A248360D80E8}" type="pres">
      <dgm:prSet presAssocID="{457F6E6B-364C-4850-880B-1BE2148F3A75}" presName="Name13" presStyleLbl="parChTrans1D2" presStyleIdx="7" presStyleCnt="11"/>
      <dgm:spPr/>
    </dgm:pt>
    <dgm:pt modelId="{75563E8A-01EF-4729-B562-B62662F3808F}" type="pres">
      <dgm:prSet presAssocID="{34B20537-32A6-4212-9D16-BF8863FEC41B}" presName="childText" presStyleLbl="bgAcc1" presStyleIdx="7" presStyleCnt="11">
        <dgm:presLayoutVars>
          <dgm:bulletEnabled val="1"/>
        </dgm:presLayoutVars>
      </dgm:prSet>
      <dgm:spPr/>
    </dgm:pt>
    <dgm:pt modelId="{00FF9727-07DD-4C56-8DD5-A4531639D50F}" type="pres">
      <dgm:prSet presAssocID="{C32D97FC-F426-4BC1-A3E6-0F20A99350F8}" presName="Name13" presStyleLbl="parChTrans1D2" presStyleIdx="8" presStyleCnt="11"/>
      <dgm:spPr/>
    </dgm:pt>
    <dgm:pt modelId="{95B6AE5B-6AFB-485A-B76A-5A48C7EFBAF6}" type="pres">
      <dgm:prSet presAssocID="{63F4319C-CB2E-4B1F-B984-14C7BE5298BE}" presName="childText" presStyleLbl="bgAcc1" presStyleIdx="8" presStyleCnt="11">
        <dgm:presLayoutVars>
          <dgm:bulletEnabled val="1"/>
        </dgm:presLayoutVars>
      </dgm:prSet>
      <dgm:spPr/>
    </dgm:pt>
    <dgm:pt modelId="{3E60B2D5-9303-4DD4-B092-AAB520F8856D}" type="pres">
      <dgm:prSet presAssocID="{42C5C117-079F-47D1-8BE8-0B505122C2F9}" presName="Name13" presStyleLbl="parChTrans1D2" presStyleIdx="9" presStyleCnt="11"/>
      <dgm:spPr/>
    </dgm:pt>
    <dgm:pt modelId="{8F7858A2-A5EC-4549-BF52-93F4AFACC382}" type="pres">
      <dgm:prSet presAssocID="{28566E00-F398-48C3-8CAD-E630E3ACD93A}" presName="childText" presStyleLbl="bgAcc1" presStyleIdx="9" presStyleCnt="11">
        <dgm:presLayoutVars>
          <dgm:bulletEnabled val="1"/>
        </dgm:presLayoutVars>
      </dgm:prSet>
      <dgm:spPr/>
    </dgm:pt>
    <dgm:pt modelId="{1E0AE743-B422-4C6E-A6DC-62169671829F}" type="pres">
      <dgm:prSet presAssocID="{6055AD82-717F-43C6-8C29-AC4F61B56230}" presName="root" presStyleCnt="0"/>
      <dgm:spPr/>
    </dgm:pt>
    <dgm:pt modelId="{0D865FA4-5DD1-4E5C-965D-CFCAF0EEE244}" type="pres">
      <dgm:prSet presAssocID="{6055AD82-717F-43C6-8C29-AC4F61B56230}" presName="rootComposite" presStyleCnt="0"/>
      <dgm:spPr/>
    </dgm:pt>
    <dgm:pt modelId="{35EE18CB-21C0-4BAE-AF3D-1D9E9B0A4DD8}" type="pres">
      <dgm:prSet presAssocID="{6055AD82-717F-43C6-8C29-AC4F61B56230}" presName="rootText" presStyleLbl="node1" presStyleIdx="3" presStyleCnt="4"/>
      <dgm:spPr/>
    </dgm:pt>
    <dgm:pt modelId="{02AC1D09-D847-415C-A23A-97899324C929}" type="pres">
      <dgm:prSet presAssocID="{6055AD82-717F-43C6-8C29-AC4F61B56230}" presName="rootConnector" presStyleLbl="node1" presStyleIdx="3" presStyleCnt="4"/>
      <dgm:spPr/>
    </dgm:pt>
    <dgm:pt modelId="{229FD0F7-B5D0-42CA-8F64-0DF0A05F777E}" type="pres">
      <dgm:prSet presAssocID="{6055AD82-717F-43C6-8C29-AC4F61B56230}" presName="childShape" presStyleCnt="0"/>
      <dgm:spPr/>
    </dgm:pt>
    <dgm:pt modelId="{9063BEBF-D9ED-4580-8AEE-1892B612D740}" type="pres">
      <dgm:prSet presAssocID="{51BA3395-BC6E-43CB-9C93-2B019E13CD66}" presName="Name13" presStyleLbl="parChTrans1D2" presStyleIdx="10" presStyleCnt="11"/>
      <dgm:spPr/>
    </dgm:pt>
    <dgm:pt modelId="{D96C11A6-1A04-43D8-A82E-F98674D20D35}" type="pres">
      <dgm:prSet presAssocID="{EC466EAB-196F-4F5B-A8C7-584AC33ED47E}" presName="childText" presStyleLbl="bgAcc1" presStyleIdx="10" presStyleCnt="11">
        <dgm:presLayoutVars>
          <dgm:bulletEnabled val="1"/>
        </dgm:presLayoutVars>
      </dgm:prSet>
      <dgm:spPr/>
    </dgm:pt>
  </dgm:ptLst>
  <dgm:cxnLst>
    <dgm:cxn modelId="{5A316E01-5464-46FB-9149-090AE993E229}" srcId="{E0F9D8CC-8ADD-4F28-A963-8FBDF1C1438D}" destId="{796B8C84-CB9F-46F4-AA12-F481E387DAC8}" srcOrd="1" destOrd="0" parTransId="{7F8925DF-0F17-42F0-9EC8-FFFE35113473}" sibTransId="{FF629C6B-21BF-4248-A6CD-6123E3F7C01C}"/>
    <dgm:cxn modelId="{78EEB801-CE79-4255-9137-01216DC6E0AA}" type="presOf" srcId="{E11A4794-B786-43C5-A9E4-BC38540B4B9C}" destId="{7E4A2962-F43F-479F-ABBF-E081D5851C28}" srcOrd="0" destOrd="0" presId="urn:microsoft.com/office/officeart/2005/8/layout/hierarchy3"/>
    <dgm:cxn modelId="{BAF07F05-9F88-4428-A765-B1EA1CE0C9E4}" srcId="{7809E614-42D3-40C1-B514-83BD4DCF4CCD}" destId="{34B20537-32A6-4212-9D16-BF8863FEC41B}" srcOrd="1" destOrd="0" parTransId="{457F6E6B-364C-4850-880B-1BE2148F3A75}" sibTransId="{055A38DD-F58B-4DBF-9548-9F8F501EC1E9}"/>
    <dgm:cxn modelId="{4F7EAE06-28CC-49DF-B317-D2A0F4804438}" srcId="{BA82C258-964C-4CCE-BC3C-045A542B71F4}" destId="{E0F9D8CC-8ADD-4F28-A963-8FBDF1C1438D}" srcOrd="1" destOrd="0" parTransId="{8459F82A-71D5-4535-A520-8E6B2891DD26}" sibTransId="{A5BDE3E7-400B-4E43-89D1-A2292B82A82B}"/>
    <dgm:cxn modelId="{44383C0B-2100-4CBE-A51D-BBE59385FE3A}" type="presOf" srcId="{7809E614-42D3-40C1-B514-83BD4DCF4CCD}" destId="{3288F97A-A21A-4DD3-84C9-48F4E718532F}" srcOrd="0" destOrd="0" presId="urn:microsoft.com/office/officeart/2005/8/layout/hierarchy3"/>
    <dgm:cxn modelId="{E9D8180D-107D-486A-BB3B-8FCE075AF8A1}" type="presOf" srcId="{C5D34472-8065-4C51-A19D-8A60663F98ED}" destId="{4B30D0CB-5154-487F-964A-3FFAB1729563}" srcOrd="0" destOrd="0" presId="urn:microsoft.com/office/officeart/2005/8/layout/hierarchy3"/>
    <dgm:cxn modelId="{3CE10A0F-339D-4BA4-B1F0-0DA3C8C35172}" type="presOf" srcId="{BA270466-6C5A-43D8-80C8-F53ECE839531}" destId="{A277503A-E852-4CBB-BEA6-1207506A3967}" srcOrd="0" destOrd="0" presId="urn:microsoft.com/office/officeart/2005/8/layout/hierarchy3"/>
    <dgm:cxn modelId="{076D3212-3B06-41D8-8B35-F9CFDBDFE034}" srcId="{BA82C258-964C-4CCE-BC3C-045A542B71F4}" destId="{6055AD82-717F-43C6-8C29-AC4F61B56230}" srcOrd="3" destOrd="0" parTransId="{91DB8F9C-ECAD-488E-9F4E-F6A4B318A9ED}" sibTransId="{D089E5BD-EEB0-4822-BFC5-A7A70DEDC471}"/>
    <dgm:cxn modelId="{AC913017-B7C4-4DD7-9699-69E8DFCC4FC6}" srcId="{BA82C258-964C-4CCE-BC3C-045A542B71F4}" destId="{7504D27D-B78B-4F82-90C0-FC11EBA346BF}" srcOrd="0" destOrd="0" parTransId="{5EF9F349-7F79-486C-8807-4204A231D328}" sibTransId="{2F6F6A58-B206-4C75-8A58-253BF41A97E0}"/>
    <dgm:cxn modelId="{30FB6D1B-005F-415F-A9A0-E3031183E7C4}" type="presOf" srcId="{457F6E6B-364C-4850-880B-1BE2148F3A75}" destId="{5FE15929-2963-4895-908C-A248360D80E8}" srcOrd="0" destOrd="0" presId="urn:microsoft.com/office/officeart/2005/8/layout/hierarchy3"/>
    <dgm:cxn modelId="{399BE01D-8FB8-4E01-8AFD-FFB25F3746FF}" type="presOf" srcId="{7F8925DF-0F17-42F0-9EC8-FFFE35113473}" destId="{3A7228FA-007B-4717-ABB2-194AF918E0E6}" srcOrd="0" destOrd="0" presId="urn:microsoft.com/office/officeart/2005/8/layout/hierarchy3"/>
    <dgm:cxn modelId="{9C2C4E1E-D0DE-4778-9BCD-C8685D744020}" type="presOf" srcId="{6055AD82-717F-43C6-8C29-AC4F61B56230}" destId="{35EE18CB-21C0-4BAE-AF3D-1D9E9B0A4DD8}" srcOrd="0" destOrd="0" presId="urn:microsoft.com/office/officeart/2005/8/layout/hierarchy3"/>
    <dgm:cxn modelId="{DA81CE1E-5DD2-4C36-A415-6D06B75D26E7}" type="presOf" srcId="{7504D27D-B78B-4F82-90C0-FC11EBA346BF}" destId="{406310AE-668C-4EB6-8B35-862A19E45E16}" srcOrd="0" destOrd="0" presId="urn:microsoft.com/office/officeart/2005/8/layout/hierarchy3"/>
    <dgm:cxn modelId="{6B592622-411D-493A-A483-F2F45A7DFE7B}" type="presOf" srcId="{51BA3395-BC6E-43CB-9C93-2B019E13CD66}" destId="{9063BEBF-D9ED-4580-8AEE-1892B612D740}" srcOrd="0" destOrd="0" presId="urn:microsoft.com/office/officeart/2005/8/layout/hierarchy3"/>
    <dgm:cxn modelId="{B0501C27-9D14-48D4-A9A2-477A702F446C}" srcId="{7809E614-42D3-40C1-B514-83BD4DCF4CCD}" destId="{63F4319C-CB2E-4B1F-B984-14C7BE5298BE}" srcOrd="2" destOrd="0" parTransId="{C32D97FC-F426-4BC1-A3E6-0F20A99350F8}" sibTransId="{54FA7374-6A7E-478F-B4FD-CBA51B6E53FC}"/>
    <dgm:cxn modelId="{4F4C532F-D015-44BC-B731-69AA683DAF06}" type="presOf" srcId="{EF3A2A94-23F3-44B7-80CF-51BCC66A8360}" destId="{14C4017F-6A36-411B-B8BB-C902A2F51D7D}" srcOrd="0" destOrd="0" presId="urn:microsoft.com/office/officeart/2005/8/layout/hierarchy3"/>
    <dgm:cxn modelId="{E8F28842-8BB4-4183-B4D3-67ED01BD7B93}" type="presOf" srcId="{662A7715-FA44-478F-A15D-F1964BF19599}" destId="{B45F594A-6AFD-48A9-B898-068E165AD40F}" srcOrd="0" destOrd="0" presId="urn:microsoft.com/office/officeart/2005/8/layout/hierarchy3"/>
    <dgm:cxn modelId="{13BDA163-E779-42A4-945D-8BBABE8E95B5}" type="presOf" srcId="{E0F9D8CC-8ADD-4F28-A963-8FBDF1C1438D}" destId="{EC9D09E1-1415-49D5-B621-796FC72759CB}" srcOrd="1" destOrd="0" presId="urn:microsoft.com/office/officeart/2005/8/layout/hierarchy3"/>
    <dgm:cxn modelId="{A533EC4B-6AE5-4996-ABFC-CD28357EBA81}" srcId="{7504D27D-B78B-4F82-90C0-FC11EBA346BF}" destId="{BA270466-6C5A-43D8-80C8-F53ECE839531}" srcOrd="1" destOrd="0" parTransId="{6CB85586-76F6-440A-BACE-2C2CFAEE2B1D}" sibTransId="{127039CD-E6E4-42D6-8B5E-4794BBBCCE1A}"/>
    <dgm:cxn modelId="{4E83A357-1FD1-40DB-9592-B8588E846143}" type="presOf" srcId="{34B20537-32A6-4212-9D16-BF8863FEC41B}" destId="{75563E8A-01EF-4729-B562-B62662F3808F}" srcOrd="0" destOrd="0" presId="urn:microsoft.com/office/officeart/2005/8/layout/hierarchy3"/>
    <dgm:cxn modelId="{5C0A5985-2AB1-4260-A1A0-5D0EC8B3DAC0}" type="presOf" srcId="{E0F9D8CC-8ADD-4F28-A963-8FBDF1C1438D}" destId="{606E2CBB-4CD1-40E1-AED7-0662D1D3CC37}" srcOrd="0" destOrd="0" presId="urn:microsoft.com/office/officeart/2005/8/layout/hierarchy3"/>
    <dgm:cxn modelId="{AFC91188-D5F3-4EEC-8150-C0C5D2DF625F}" type="presOf" srcId="{41BF4476-44E8-4931-80CE-7B005391F8E7}" destId="{4753F095-ABC3-47CB-92B9-703EF4AE163A}" srcOrd="0" destOrd="0" presId="urn:microsoft.com/office/officeart/2005/8/layout/hierarchy3"/>
    <dgm:cxn modelId="{38A51B88-08C6-4C84-A270-429C61141575}" type="presOf" srcId="{63F4319C-CB2E-4B1F-B984-14C7BE5298BE}" destId="{95B6AE5B-6AFB-485A-B76A-5A48C7EFBAF6}" srcOrd="0" destOrd="0" presId="urn:microsoft.com/office/officeart/2005/8/layout/hierarchy3"/>
    <dgm:cxn modelId="{FE4CBC88-0BCB-4FC2-9FB3-A8F751B7108A}" srcId="{E0F9D8CC-8ADD-4F28-A963-8FBDF1C1438D}" destId="{38AF5E35-B601-40F7-8F16-77461E511DB7}" srcOrd="2" destOrd="0" parTransId="{E11A4794-B786-43C5-A9E4-BC38540B4B9C}" sibTransId="{4E29B106-3FAE-42F0-8FD4-003278B8B095}"/>
    <dgm:cxn modelId="{FB341F8C-D401-45A1-8BED-FD997E37EB78}" type="presOf" srcId="{F13EA4A2-6664-48F4-8636-0E16531ABD92}" destId="{488081A6-012F-468B-A769-61615495CF9E}" srcOrd="0" destOrd="0" presId="urn:microsoft.com/office/officeart/2005/8/layout/hierarchy3"/>
    <dgm:cxn modelId="{9FA8C194-616F-4FA9-9033-CF72C0F18038}" srcId="{6055AD82-717F-43C6-8C29-AC4F61B56230}" destId="{EC466EAB-196F-4F5B-A8C7-584AC33ED47E}" srcOrd="0" destOrd="0" parTransId="{51BA3395-BC6E-43CB-9C93-2B019E13CD66}" sibTransId="{688A1146-20F6-457D-8758-845F84854E2F}"/>
    <dgm:cxn modelId="{3EA6F596-C9D2-4B09-8060-2A588877CC0A}" type="presOf" srcId="{6CB85586-76F6-440A-BACE-2C2CFAEE2B1D}" destId="{E81202F4-5C4D-459E-ADFF-14DC3EA07AAE}" srcOrd="0" destOrd="0" presId="urn:microsoft.com/office/officeart/2005/8/layout/hierarchy3"/>
    <dgm:cxn modelId="{3CE1F298-5642-414A-A3C3-FD03F0ED4A38}" srcId="{7504D27D-B78B-4F82-90C0-FC11EBA346BF}" destId="{C5D34472-8065-4C51-A19D-8A60663F98ED}" srcOrd="2" destOrd="0" parTransId="{6B1E4E46-2C57-4F46-B133-A4FFE75F26EB}" sibTransId="{82DEC1A8-F86A-4A53-AB49-2BEE148E89A3}"/>
    <dgm:cxn modelId="{8DD9259B-BF7E-40B6-8F1C-FE59F2156968}" type="presOf" srcId="{42C5C117-079F-47D1-8BE8-0B505122C2F9}" destId="{3E60B2D5-9303-4DD4-B092-AAB520F8856D}" srcOrd="0" destOrd="0" presId="urn:microsoft.com/office/officeart/2005/8/layout/hierarchy3"/>
    <dgm:cxn modelId="{2B8A5A9C-C5BB-4C8A-9893-208083C7DEF6}" type="presOf" srcId="{BA82C258-964C-4CCE-BC3C-045A542B71F4}" destId="{9B36E45F-F101-4DE2-A4F5-D64838AFF191}" srcOrd="0" destOrd="0" presId="urn:microsoft.com/office/officeart/2005/8/layout/hierarchy3"/>
    <dgm:cxn modelId="{A4E9E09D-BF45-407D-8BAF-5BBE6B804FA8}" type="presOf" srcId="{ED0BB081-959E-4D8C-B9B7-29B0A5889C42}" destId="{3E294E92-0501-4B9B-AEC6-8B2B5CD58017}" srcOrd="0" destOrd="0" presId="urn:microsoft.com/office/officeart/2005/8/layout/hierarchy3"/>
    <dgm:cxn modelId="{881CD59F-238E-47AF-B5BB-9F887705BB60}" type="presOf" srcId="{796B8C84-CB9F-46F4-AA12-F481E387DAC8}" destId="{FCFCA8BA-82DD-4D7E-9676-16A0A7052D71}" srcOrd="0" destOrd="0" presId="urn:microsoft.com/office/officeart/2005/8/layout/hierarchy3"/>
    <dgm:cxn modelId="{02999EA5-9DE5-4AEA-A8D4-207F410F3F46}" srcId="{E0F9D8CC-8ADD-4F28-A963-8FBDF1C1438D}" destId="{662A7715-FA44-478F-A15D-F1964BF19599}" srcOrd="0" destOrd="0" parTransId="{37604A0A-FC3E-4E0D-836D-ACEB1E8E3BAF}" sibTransId="{0966BB8F-30C8-4E98-B535-694B7EF27E16}"/>
    <dgm:cxn modelId="{BB20C4A9-72A2-4AEF-8043-FB852CBA5D40}" srcId="{7809E614-42D3-40C1-B514-83BD4DCF4CCD}" destId="{ED0BB081-959E-4D8C-B9B7-29B0A5889C42}" srcOrd="0" destOrd="0" parTransId="{EF3A2A94-23F3-44B7-80CF-51BCC66A8360}" sibTransId="{CC1B457A-179F-4C28-9509-F8D8DB1A2310}"/>
    <dgm:cxn modelId="{3058C6AE-A45F-43C4-BF98-9760DD189A48}" type="presOf" srcId="{6055AD82-717F-43C6-8C29-AC4F61B56230}" destId="{02AC1D09-D847-415C-A23A-97899324C929}" srcOrd="1" destOrd="0" presId="urn:microsoft.com/office/officeart/2005/8/layout/hierarchy3"/>
    <dgm:cxn modelId="{ECE842B2-A1A1-430D-980F-5435EC94A60F}" type="presOf" srcId="{38AF5E35-B601-40F7-8F16-77461E511DB7}" destId="{98D3494D-91EA-4869-876C-7491C2CCC244}" srcOrd="0" destOrd="0" presId="urn:microsoft.com/office/officeart/2005/8/layout/hierarchy3"/>
    <dgm:cxn modelId="{5947DFBE-1A99-4E4E-BC32-D168D4E32988}" srcId="{7504D27D-B78B-4F82-90C0-FC11EBA346BF}" destId="{41BF4476-44E8-4931-80CE-7B005391F8E7}" srcOrd="0" destOrd="0" parTransId="{F13EA4A2-6664-48F4-8636-0E16531ABD92}" sibTransId="{81CFBFAA-74B3-4953-82C0-89D1FBDA79E1}"/>
    <dgm:cxn modelId="{C29114C2-0957-4683-AA83-0F256072323C}" type="presOf" srcId="{7504D27D-B78B-4F82-90C0-FC11EBA346BF}" destId="{5419F9B4-7A97-4531-83A0-AD90392379A3}" srcOrd="1" destOrd="0" presId="urn:microsoft.com/office/officeart/2005/8/layout/hierarchy3"/>
    <dgm:cxn modelId="{149F07C5-16BE-4555-81FD-E4C1214553AD}" srcId="{7809E614-42D3-40C1-B514-83BD4DCF4CCD}" destId="{28566E00-F398-48C3-8CAD-E630E3ACD93A}" srcOrd="3" destOrd="0" parTransId="{42C5C117-079F-47D1-8BE8-0B505122C2F9}" sibTransId="{35FC6294-69FE-4317-A99B-47B642C0C15B}"/>
    <dgm:cxn modelId="{D5F64DE0-06AC-4072-9AFD-8518099FA29B}" type="presOf" srcId="{37604A0A-FC3E-4E0D-836D-ACEB1E8E3BAF}" destId="{EC94C911-6800-4EB8-B218-2A26C4180F03}" srcOrd="0" destOrd="0" presId="urn:microsoft.com/office/officeart/2005/8/layout/hierarchy3"/>
    <dgm:cxn modelId="{B1CFA9E3-3AA4-49D4-B9A3-225EABA3079E}" type="presOf" srcId="{28566E00-F398-48C3-8CAD-E630E3ACD93A}" destId="{8F7858A2-A5EC-4549-BF52-93F4AFACC382}" srcOrd="0" destOrd="0" presId="urn:microsoft.com/office/officeart/2005/8/layout/hierarchy3"/>
    <dgm:cxn modelId="{3254BEE3-96C0-4699-A9CE-634F2530C064}" type="presOf" srcId="{EC466EAB-196F-4F5B-A8C7-584AC33ED47E}" destId="{D96C11A6-1A04-43D8-A82E-F98674D20D35}" srcOrd="0" destOrd="0" presId="urn:microsoft.com/office/officeart/2005/8/layout/hierarchy3"/>
    <dgm:cxn modelId="{910AC5EA-282D-4A8C-B205-441FF44D804D}" type="presOf" srcId="{C32D97FC-F426-4BC1-A3E6-0F20A99350F8}" destId="{00FF9727-07DD-4C56-8DD5-A4531639D50F}" srcOrd="0" destOrd="0" presId="urn:microsoft.com/office/officeart/2005/8/layout/hierarchy3"/>
    <dgm:cxn modelId="{CAFDB4F1-66A3-42C7-9099-FD06CBA02E37}" srcId="{BA82C258-964C-4CCE-BC3C-045A542B71F4}" destId="{7809E614-42D3-40C1-B514-83BD4DCF4CCD}" srcOrd="2" destOrd="0" parTransId="{169A2C8A-6DE8-4540-9ED8-F08F30D98B42}" sibTransId="{D417564C-5B1E-47BD-ADB9-81A050191A46}"/>
    <dgm:cxn modelId="{45F49BFD-D839-4188-A718-8B1B37987AA7}" type="presOf" srcId="{6B1E4E46-2C57-4F46-B133-A4FFE75F26EB}" destId="{7C2A5087-40FC-42F1-B8D4-F343F75ED0AA}" srcOrd="0" destOrd="0" presId="urn:microsoft.com/office/officeart/2005/8/layout/hierarchy3"/>
    <dgm:cxn modelId="{13A61EFE-4232-490E-8C9A-659F00809605}" type="presOf" srcId="{7809E614-42D3-40C1-B514-83BD4DCF4CCD}" destId="{A08728B3-D8B4-4686-8CEE-BF5173D6FBF5}" srcOrd="1" destOrd="0" presId="urn:microsoft.com/office/officeart/2005/8/layout/hierarchy3"/>
    <dgm:cxn modelId="{A0012587-547A-4EA6-9EFD-57BBC6C1D75B}" type="presParOf" srcId="{9B36E45F-F101-4DE2-A4F5-D64838AFF191}" destId="{9BDF2C3B-9D24-4F32-B9FB-F38264E84746}" srcOrd="0" destOrd="0" presId="urn:microsoft.com/office/officeart/2005/8/layout/hierarchy3"/>
    <dgm:cxn modelId="{86BDA8D1-A2F0-4CBB-B8B1-BE652407D7E6}" type="presParOf" srcId="{9BDF2C3B-9D24-4F32-B9FB-F38264E84746}" destId="{F562EE4E-6E66-4422-8FFF-BE0AD1A01C44}" srcOrd="0" destOrd="0" presId="urn:microsoft.com/office/officeart/2005/8/layout/hierarchy3"/>
    <dgm:cxn modelId="{112F7106-5E20-4E38-9FD7-880B7FA0DB21}" type="presParOf" srcId="{F562EE4E-6E66-4422-8FFF-BE0AD1A01C44}" destId="{406310AE-668C-4EB6-8B35-862A19E45E16}" srcOrd="0" destOrd="0" presId="urn:microsoft.com/office/officeart/2005/8/layout/hierarchy3"/>
    <dgm:cxn modelId="{B44969E1-360B-41D2-94BB-101594EBC9D8}" type="presParOf" srcId="{F562EE4E-6E66-4422-8FFF-BE0AD1A01C44}" destId="{5419F9B4-7A97-4531-83A0-AD90392379A3}" srcOrd="1" destOrd="0" presId="urn:microsoft.com/office/officeart/2005/8/layout/hierarchy3"/>
    <dgm:cxn modelId="{CEB815AA-9AD8-4792-A9F9-EBF0AE9FEFA6}" type="presParOf" srcId="{9BDF2C3B-9D24-4F32-B9FB-F38264E84746}" destId="{FE11A601-0630-4D4D-8704-6E2970FED2A6}" srcOrd="1" destOrd="0" presId="urn:microsoft.com/office/officeart/2005/8/layout/hierarchy3"/>
    <dgm:cxn modelId="{E258DDFF-23FF-42AA-8B61-0EA8604E26DA}" type="presParOf" srcId="{FE11A601-0630-4D4D-8704-6E2970FED2A6}" destId="{488081A6-012F-468B-A769-61615495CF9E}" srcOrd="0" destOrd="0" presId="urn:microsoft.com/office/officeart/2005/8/layout/hierarchy3"/>
    <dgm:cxn modelId="{9805359C-4F01-482B-BEA8-3FA3852089EE}" type="presParOf" srcId="{FE11A601-0630-4D4D-8704-6E2970FED2A6}" destId="{4753F095-ABC3-47CB-92B9-703EF4AE163A}" srcOrd="1" destOrd="0" presId="urn:microsoft.com/office/officeart/2005/8/layout/hierarchy3"/>
    <dgm:cxn modelId="{EAEB0B4B-91D2-4FF6-840F-05DE8EB606CD}" type="presParOf" srcId="{FE11A601-0630-4D4D-8704-6E2970FED2A6}" destId="{E81202F4-5C4D-459E-ADFF-14DC3EA07AAE}" srcOrd="2" destOrd="0" presId="urn:microsoft.com/office/officeart/2005/8/layout/hierarchy3"/>
    <dgm:cxn modelId="{3F0019F6-DB94-4D85-8A30-01B6F276219E}" type="presParOf" srcId="{FE11A601-0630-4D4D-8704-6E2970FED2A6}" destId="{A277503A-E852-4CBB-BEA6-1207506A3967}" srcOrd="3" destOrd="0" presId="urn:microsoft.com/office/officeart/2005/8/layout/hierarchy3"/>
    <dgm:cxn modelId="{EE6CDBA1-DE3A-42E9-BE3A-6293094F2B2B}" type="presParOf" srcId="{FE11A601-0630-4D4D-8704-6E2970FED2A6}" destId="{7C2A5087-40FC-42F1-B8D4-F343F75ED0AA}" srcOrd="4" destOrd="0" presId="urn:microsoft.com/office/officeart/2005/8/layout/hierarchy3"/>
    <dgm:cxn modelId="{3749D61E-8D38-43AC-AD33-62E121BC7055}" type="presParOf" srcId="{FE11A601-0630-4D4D-8704-6E2970FED2A6}" destId="{4B30D0CB-5154-487F-964A-3FFAB1729563}" srcOrd="5" destOrd="0" presId="urn:microsoft.com/office/officeart/2005/8/layout/hierarchy3"/>
    <dgm:cxn modelId="{A1E6FFC1-4A30-42EE-898E-96F81C4F9FB7}" type="presParOf" srcId="{9B36E45F-F101-4DE2-A4F5-D64838AFF191}" destId="{A83DD3C8-31ED-4215-BA5D-2BE7F6DB3BCB}" srcOrd="1" destOrd="0" presId="urn:microsoft.com/office/officeart/2005/8/layout/hierarchy3"/>
    <dgm:cxn modelId="{E080307E-6585-4EAA-8D03-17FBAA3EF16D}" type="presParOf" srcId="{A83DD3C8-31ED-4215-BA5D-2BE7F6DB3BCB}" destId="{73ABC87C-541C-4C22-8D02-4AE6362F733F}" srcOrd="0" destOrd="0" presId="urn:microsoft.com/office/officeart/2005/8/layout/hierarchy3"/>
    <dgm:cxn modelId="{95B98F0F-94BB-4FED-9887-F9C6F58AE67F}" type="presParOf" srcId="{73ABC87C-541C-4C22-8D02-4AE6362F733F}" destId="{606E2CBB-4CD1-40E1-AED7-0662D1D3CC37}" srcOrd="0" destOrd="0" presId="urn:microsoft.com/office/officeart/2005/8/layout/hierarchy3"/>
    <dgm:cxn modelId="{06E98343-F646-424E-9BB0-DD194662E395}" type="presParOf" srcId="{73ABC87C-541C-4C22-8D02-4AE6362F733F}" destId="{EC9D09E1-1415-49D5-B621-796FC72759CB}" srcOrd="1" destOrd="0" presId="urn:microsoft.com/office/officeart/2005/8/layout/hierarchy3"/>
    <dgm:cxn modelId="{1A0D2C84-480C-45A9-9271-FE5052C0273C}" type="presParOf" srcId="{A83DD3C8-31ED-4215-BA5D-2BE7F6DB3BCB}" destId="{77DD7184-C601-46C5-BE8E-9795DF7F48CE}" srcOrd="1" destOrd="0" presId="urn:microsoft.com/office/officeart/2005/8/layout/hierarchy3"/>
    <dgm:cxn modelId="{30EF4E74-D39F-498A-B22D-FF70CB5D2B19}" type="presParOf" srcId="{77DD7184-C601-46C5-BE8E-9795DF7F48CE}" destId="{EC94C911-6800-4EB8-B218-2A26C4180F03}" srcOrd="0" destOrd="0" presId="urn:microsoft.com/office/officeart/2005/8/layout/hierarchy3"/>
    <dgm:cxn modelId="{4F882CFD-C67C-49F7-8DCD-E506157EE07E}" type="presParOf" srcId="{77DD7184-C601-46C5-BE8E-9795DF7F48CE}" destId="{B45F594A-6AFD-48A9-B898-068E165AD40F}" srcOrd="1" destOrd="0" presId="urn:microsoft.com/office/officeart/2005/8/layout/hierarchy3"/>
    <dgm:cxn modelId="{089FA290-5727-40E5-8668-BC46A7EB05DC}" type="presParOf" srcId="{77DD7184-C601-46C5-BE8E-9795DF7F48CE}" destId="{3A7228FA-007B-4717-ABB2-194AF918E0E6}" srcOrd="2" destOrd="0" presId="urn:microsoft.com/office/officeart/2005/8/layout/hierarchy3"/>
    <dgm:cxn modelId="{F5AD7907-EBE0-466F-9B83-D9F021824004}" type="presParOf" srcId="{77DD7184-C601-46C5-BE8E-9795DF7F48CE}" destId="{FCFCA8BA-82DD-4D7E-9676-16A0A7052D71}" srcOrd="3" destOrd="0" presId="urn:microsoft.com/office/officeart/2005/8/layout/hierarchy3"/>
    <dgm:cxn modelId="{B8C95468-F46C-4C10-A381-19E23FAE1986}" type="presParOf" srcId="{77DD7184-C601-46C5-BE8E-9795DF7F48CE}" destId="{7E4A2962-F43F-479F-ABBF-E081D5851C28}" srcOrd="4" destOrd="0" presId="urn:microsoft.com/office/officeart/2005/8/layout/hierarchy3"/>
    <dgm:cxn modelId="{0BC766E3-B775-4459-A597-0F418FE52E1A}" type="presParOf" srcId="{77DD7184-C601-46C5-BE8E-9795DF7F48CE}" destId="{98D3494D-91EA-4869-876C-7491C2CCC244}" srcOrd="5" destOrd="0" presId="urn:microsoft.com/office/officeart/2005/8/layout/hierarchy3"/>
    <dgm:cxn modelId="{91A0859A-2778-4D7A-8BE4-CDF4E2AB17BD}" type="presParOf" srcId="{9B36E45F-F101-4DE2-A4F5-D64838AFF191}" destId="{7938F460-EB94-480F-9BA7-0F2B59D499BC}" srcOrd="2" destOrd="0" presId="urn:microsoft.com/office/officeart/2005/8/layout/hierarchy3"/>
    <dgm:cxn modelId="{7C3DDF8A-D34D-444D-B992-FCECF5A97AE8}" type="presParOf" srcId="{7938F460-EB94-480F-9BA7-0F2B59D499BC}" destId="{45B2250C-0FDC-4E6E-AC0B-93B86F3C322B}" srcOrd="0" destOrd="0" presId="urn:microsoft.com/office/officeart/2005/8/layout/hierarchy3"/>
    <dgm:cxn modelId="{C3F40BB8-410D-4739-9177-C42933CFE635}" type="presParOf" srcId="{45B2250C-0FDC-4E6E-AC0B-93B86F3C322B}" destId="{3288F97A-A21A-4DD3-84C9-48F4E718532F}" srcOrd="0" destOrd="0" presId="urn:microsoft.com/office/officeart/2005/8/layout/hierarchy3"/>
    <dgm:cxn modelId="{0CAC3F9D-9F5B-4613-89B4-D21FB77D7FEB}" type="presParOf" srcId="{45B2250C-0FDC-4E6E-AC0B-93B86F3C322B}" destId="{A08728B3-D8B4-4686-8CEE-BF5173D6FBF5}" srcOrd="1" destOrd="0" presId="urn:microsoft.com/office/officeart/2005/8/layout/hierarchy3"/>
    <dgm:cxn modelId="{9BCC22E8-76D0-41BB-98B3-073D148A6746}" type="presParOf" srcId="{7938F460-EB94-480F-9BA7-0F2B59D499BC}" destId="{7733E11F-7F17-4343-BB25-2B2C2CA141FD}" srcOrd="1" destOrd="0" presId="urn:microsoft.com/office/officeart/2005/8/layout/hierarchy3"/>
    <dgm:cxn modelId="{E5222469-49E1-4DE6-AD5A-D7E9E7356A06}" type="presParOf" srcId="{7733E11F-7F17-4343-BB25-2B2C2CA141FD}" destId="{14C4017F-6A36-411B-B8BB-C902A2F51D7D}" srcOrd="0" destOrd="0" presId="urn:microsoft.com/office/officeart/2005/8/layout/hierarchy3"/>
    <dgm:cxn modelId="{43FB7F85-A869-4B34-8916-7CAF7554B627}" type="presParOf" srcId="{7733E11F-7F17-4343-BB25-2B2C2CA141FD}" destId="{3E294E92-0501-4B9B-AEC6-8B2B5CD58017}" srcOrd="1" destOrd="0" presId="urn:microsoft.com/office/officeart/2005/8/layout/hierarchy3"/>
    <dgm:cxn modelId="{98D2D4B3-C24B-4C90-AE5E-D48E36EBA08D}" type="presParOf" srcId="{7733E11F-7F17-4343-BB25-2B2C2CA141FD}" destId="{5FE15929-2963-4895-908C-A248360D80E8}" srcOrd="2" destOrd="0" presId="urn:microsoft.com/office/officeart/2005/8/layout/hierarchy3"/>
    <dgm:cxn modelId="{15CB5420-3045-4AB7-807D-7A8AE00B81AB}" type="presParOf" srcId="{7733E11F-7F17-4343-BB25-2B2C2CA141FD}" destId="{75563E8A-01EF-4729-B562-B62662F3808F}" srcOrd="3" destOrd="0" presId="urn:microsoft.com/office/officeart/2005/8/layout/hierarchy3"/>
    <dgm:cxn modelId="{68DA6661-DC18-4652-AECB-C53B9C5430A6}" type="presParOf" srcId="{7733E11F-7F17-4343-BB25-2B2C2CA141FD}" destId="{00FF9727-07DD-4C56-8DD5-A4531639D50F}" srcOrd="4" destOrd="0" presId="urn:microsoft.com/office/officeart/2005/8/layout/hierarchy3"/>
    <dgm:cxn modelId="{E00E54E0-E7C6-4927-ADA9-36DD6D4C977D}" type="presParOf" srcId="{7733E11F-7F17-4343-BB25-2B2C2CA141FD}" destId="{95B6AE5B-6AFB-485A-B76A-5A48C7EFBAF6}" srcOrd="5" destOrd="0" presId="urn:microsoft.com/office/officeart/2005/8/layout/hierarchy3"/>
    <dgm:cxn modelId="{40AAE2B8-365E-40D3-9FD0-A6CB5259A719}" type="presParOf" srcId="{7733E11F-7F17-4343-BB25-2B2C2CA141FD}" destId="{3E60B2D5-9303-4DD4-B092-AAB520F8856D}" srcOrd="6" destOrd="0" presId="urn:microsoft.com/office/officeart/2005/8/layout/hierarchy3"/>
    <dgm:cxn modelId="{B8A489EA-DE57-4170-9FC0-719079BA511A}" type="presParOf" srcId="{7733E11F-7F17-4343-BB25-2B2C2CA141FD}" destId="{8F7858A2-A5EC-4549-BF52-93F4AFACC382}" srcOrd="7" destOrd="0" presId="urn:microsoft.com/office/officeart/2005/8/layout/hierarchy3"/>
    <dgm:cxn modelId="{A5C4E47A-5C9A-4FA7-A739-EB1A09702C2B}" type="presParOf" srcId="{9B36E45F-F101-4DE2-A4F5-D64838AFF191}" destId="{1E0AE743-B422-4C6E-A6DC-62169671829F}" srcOrd="3" destOrd="0" presId="urn:microsoft.com/office/officeart/2005/8/layout/hierarchy3"/>
    <dgm:cxn modelId="{8FCEAD32-5AF9-4EE1-A22D-8AAF3744E7B7}" type="presParOf" srcId="{1E0AE743-B422-4C6E-A6DC-62169671829F}" destId="{0D865FA4-5DD1-4E5C-965D-CFCAF0EEE244}" srcOrd="0" destOrd="0" presId="urn:microsoft.com/office/officeart/2005/8/layout/hierarchy3"/>
    <dgm:cxn modelId="{53F6B7CB-958C-405F-B7C9-FCDF68D6B782}" type="presParOf" srcId="{0D865FA4-5DD1-4E5C-965D-CFCAF0EEE244}" destId="{35EE18CB-21C0-4BAE-AF3D-1D9E9B0A4DD8}" srcOrd="0" destOrd="0" presId="urn:microsoft.com/office/officeart/2005/8/layout/hierarchy3"/>
    <dgm:cxn modelId="{562200ED-1A6B-489B-840F-D9A80172F770}" type="presParOf" srcId="{0D865FA4-5DD1-4E5C-965D-CFCAF0EEE244}" destId="{02AC1D09-D847-415C-A23A-97899324C929}" srcOrd="1" destOrd="0" presId="urn:microsoft.com/office/officeart/2005/8/layout/hierarchy3"/>
    <dgm:cxn modelId="{C9D0D9A7-8CDF-450D-A57A-25770070B3A1}" type="presParOf" srcId="{1E0AE743-B422-4C6E-A6DC-62169671829F}" destId="{229FD0F7-B5D0-42CA-8F64-0DF0A05F777E}" srcOrd="1" destOrd="0" presId="urn:microsoft.com/office/officeart/2005/8/layout/hierarchy3"/>
    <dgm:cxn modelId="{EFA8570C-7848-4329-BCCE-2638DDCC0476}" type="presParOf" srcId="{229FD0F7-B5D0-42CA-8F64-0DF0A05F777E}" destId="{9063BEBF-D9ED-4580-8AEE-1892B612D740}" srcOrd="0" destOrd="0" presId="urn:microsoft.com/office/officeart/2005/8/layout/hierarchy3"/>
    <dgm:cxn modelId="{1BEF50A8-9AF8-4470-A0D2-465FA565A70E}" type="presParOf" srcId="{229FD0F7-B5D0-42CA-8F64-0DF0A05F777E}" destId="{D96C11A6-1A04-43D8-A82E-F98674D20D35}"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2C91A4-ABBB-41F3-A798-7057B0DD0F78}"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US"/>
        </a:p>
      </dgm:t>
    </dgm:pt>
    <dgm:pt modelId="{4FCC11CE-239E-4CA0-A54B-3C9EB0276823}">
      <dgm:prSet phldrT="[Text]"/>
      <dgm:spPr/>
      <dgm:t>
        <a:bodyPr/>
        <a:lstStyle/>
        <a:p>
          <a:r>
            <a:rPr lang="en-US"/>
            <a:t>Here’s What…</a:t>
          </a:r>
        </a:p>
      </dgm:t>
    </dgm:pt>
    <dgm:pt modelId="{B2FA4437-541E-4411-8E6B-D6D86142D3C8}" type="parTrans" cxnId="{F243092F-4C38-4F3B-B321-3C08CB2B0961}">
      <dgm:prSet/>
      <dgm:spPr/>
      <dgm:t>
        <a:bodyPr/>
        <a:lstStyle/>
        <a:p>
          <a:endParaRPr lang="en-US"/>
        </a:p>
      </dgm:t>
    </dgm:pt>
    <dgm:pt modelId="{DE3077F9-D1F5-43DE-A81F-424979DC8D0D}" type="sibTrans" cxnId="{F243092F-4C38-4F3B-B321-3C08CB2B0961}">
      <dgm:prSet/>
      <dgm:spPr/>
      <dgm:t>
        <a:bodyPr/>
        <a:lstStyle/>
        <a:p>
          <a:endParaRPr lang="en-US"/>
        </a:p>
      </dgm:t>
    </dgm:pt>
    <dgm:pt modelId="{EAC060E2-6299-44F7-A987-3E0BD0E63B7A}">
      <dgm:prSet phldrT="[Text]"/>
      <dgm:spPr/>
      <dgm:t>
        <a:bodyPr/>
        <a:lstStyle/>
        <a:p>
          <a:pPr algn="l"/>
          <a:r>
            <a:rPr lang="en-US" b="1"/>
            <a:t>(T-TESS </a:t>
          </a:r>
        </a:p>
        <a:p>
          <a:pPr algn="l"/>
          <a:r>
            <a:rPr lang="en-US" b="1"/>
            <a:t>Key </a:t>
          </a:r>
        </a:p>
        <a:p>
          <a:pPr algn="l"/>
          <a:r>
            <a:rPr lang="en-US" b="1"/>
            <a:t>Points)</a:t>
          </a:r>
          <a:r>
            <a:rPr lang="en-US"/>
            <a:t> </a:t>
          </a:r>
        </a:p>
      </dgm:t>
    </dgm:pt>
    <dgm:pt modelId="{83410B87-3F53-4119-93EC-9976BA43EEC1}" type="parTrans" cxnId="{00120618-A7C5-40AD-A8F5-A21EB5F5141D}">
      <dgm:prSet/>
      <dgm:spPr/>
      <dgm:t>
        <a:bodyPr/>
        <a:lstStyle/>
        <a:p>
          <a:endParaRPr lang="en-US"/>
        </a:p>
      </dgm:t>
    </dgm:pt>
    <dgm:pt modelId="{2CA6D365-82A0-4FCA-9ABE-C1C66B0DDBF0}" type="sibTrans" cxnId="{00120618-A7C5-40AD-A8F5-A21EB5F5141D}">
      <dgm:prSet/>
      <dgm:spPr/>
      <dgm:t>
        <a:bodyPr/>
        <a:lstStyle/>
        <a:p>
          <a:endParaRPr lang="en-US"/>
        </a:p>
      </dgm:t>
    </dgm:pt>
    <dgm:pt modelId="{C579C342-205F-4C0A-81E0-93CA1B610C2F}">
      <dgm:prSet phldrT="[Text]"/>
      <dgm:spPr/>
      <dgm:t>
        <a:bodyPr/>
        <a:lstStyle/>
        <a:p>
          <a:r>
            <a:rPr lang="en-US"/>
            <a:t>So What…</a:t>
          </a:r>
        </a:p>
      </dgm:t>
    </dgm:pt>
    <dgm:pt modelId="{2276A8C4-2D1D-4AFE-B787-B808BA3E52C4}" type="parTrans" cxnId="{86040DA0-6AD3-4881-9123-89D445CC92E9}">
      <dgm:prSet/>
      <dgm:spPr/>
      <dgm:t>
        <a:bodyPr/>
        <a:lstStyle/>
        <a:p>
          <a:endParaRPr lang="en-US"/>
        </a:p>
      </dgm:t>
    </dgm:pt>
    <dgm:pt modelId="{D124DE18-78FE-468D-B0E1-573B120F1BC2}" type="sibTrans" cxnId="{86040DA0-6AD3-4881-9123-89D445CC92E9}">
      <dgm:prSet/>
      <dgm:spPr/>
      <dgm:t>
        <a:bodyPr/>
        <a:lstStyle/>
        <a:p>
          <a:endParaRPr lang="en-US"/>
        </a:p>
      </dgm:t>
    </dgm:pt>
    <dgm:pt modelId="{3231DE69-56B9-4940-9677-7D7D3AE54EB5}">
      <dgm:prSet phldrT="[Text]"/>
      <dgm:spPr/>
      <dgm:t>
        <a:bodyPr/>
        <a:lstStyle/>
        <a:p>
          <a:pPr algn="l"/>
          <a:r>
            <a:rPr lang="en-US" b="1"/>
            <a:t>(So, what are your “take-away” points?)  </a:t>
          </a:r>
        </a:p>
      </dgm:t>
    </dgm:pt>
    <dgm:pt modelId="{DCE25811-C97F-4417-8240-7FC3A0272F8C}" type="parTrans" cxnId="{B512D984-4D58-433F-A61C-1B290DF54C6B}">
      <dgm:prSet/>
      <dgm:spPr/>
      <dgm:t>
        <a:bodyPr/>
        <a:lstStyle/>
        <a:p>
          <a:endParaRPr lang="en-US"/>
        </a:p>
      </dgm:t>
    </dgm:pt>
    <dgm:pt modelId="{8063D0B1-E665-4B28-B620-B6C2845F877B}" type="sibTrans" cxnId="{B512D984-4D58-433F-A61C-1B290DF54C6B}">
      <dgm:prSet/>
      <dgm:spPr/>
      <dgm:t>
        <a:bodyPr/>
        <a:lstStyle/>
        <a:p>
          <a:endParaRPr lang="en-US"/>
        </a:p>
      </dgm:t>
    </dgm:pt>
    <dgm:pt modelId="{695EFE07-F798-4C19-8FA0-6A9AE1C6C409}">
      <dgm:prSet phldrT="[Text]"/>
      <dgm:spPr/>
      <dgm:t>
        <a:bodyPr/>
        <a:lstStyle/>
        <a:p>
          <a:r>
            <a:rPr lang="en-US"/>
            <a:t>Now What…</a:t>
          </a:r>
        </a:p>
      </dgm:t>
    </dgm:pt>
    <dgm:pt modelId="{A66DE54D-05E9-4EB5-95E9-CDDC8D24C94B}" type="parTrans" cxnId="{E8448919-54C1-4089-8DFF-0DC4871C0619}">
      <dgm:prSet/>
      <dgm:spPr/>
      <dgm:t>
        <a:bodyPr/>
        <a:lstStyle/>
        <a:p>
          <a:endParaRPr lang="en-US"/>
        </a:p>
      </dgm:t>
    </dgm:pt>
    <dgm:pt modelId="{795BE25B-6640-4E95-B354-A1B2BE6C139E}" type="sibTrans" cxnId="{E8448919-54C1-4089-8DFF-0DC4871C0619}">
      <dgm:prSet/>
      <dgm:spPr/>
      <dgm:t>
        <a:bodyPr/>
        <a:lstStyle/>
        <a:p>
          <a:endParaRPr lang="en-US"/>
        </a:p>
      </dgm:t>
    </dgm:pt>
    <dgm:pt modelId="{76C6AC51-2204-40EB-88F4-F2BA6AD12FC7}">
      <dgm:prSet phldrT="[Text]"/>
      <dgm:spPr/>
      <dgm:t>
        <a:bodyPr/>
        <a:lstStyle/>
        <a:p>
          <a:pPr algn="l"/>
          <a:r>
            <a:rPr lang="en-US" b="1"/>
            <a:t>(Now, what do you need?) </a:t>
          </a:r>
        </a:p>
      </dgm:t>
    </dgm:pt>
    <dgm:pt modelId="{2FB7B9C0-7F17-4FE7-ACB7-C9F3F2B9DA76}" type="parTrans" cxnId="{A9A7D2B7-3F27-4EB9-847F-3ACA0588E36E}">
      <dgm:prSet/>
      <dgm:spPr/>
      <dgm:t>
        <a:bodyPr/>
        <a:lstStyle/>
        <a:p>
          <a:endParaRPr lang="en-US"/>
        </a:p>
      </dgm:t>
    </dgm:pt>
    <dgm:pt modelId="{37379756-12BC-46BC-899F-7165C928564D}" type="sibTrans" cxnId="{A9A7D2B7-3F27-4EB9-847F-3ACA0588E36E}">
      <dgm:prSet/>
      <dgm:spPr/>
      <dgm:t>
        <a:bodyPr/>
        <a:lstStyle/>
        <a:p>
          <a:endParaRPr lang="en-US"/>
        </a:p>
      </dgm:t>
    </dgm:pt>
    <dgm:pt modelId="{A465149E-5352-4D17-85FC-D73C926E4249}" type="pres">
      <dgm:prSet presAssocID="{A52C91A4-ABBB-41F3-A798-7057B0DD0F78}" presName="Name0" presStyleCnt="0">
        <dgm:presLayoutVars>
          <dgm:chMax val="7"/>
          <dgm:chPref val="5"/>
          <dgm:dir/>
          <dgm:animOne val="branch"/>
          <dgm:animLvl val="lvl"/>
        </dgm:presLayoutVars>
      </dgm:prSet>
      <dgm:spPr/>
    </dgm:pt>
    <dgm:pt modelId="{E5A7F830-50BE-4B14-90C0-943DF126674C}" type="pres">
      <dgm:prSet presAssocID="{695EFE07-F798-4C19-8FA0-6A9AE1C6C409}" presName="ChildAccent3" presStyleCnt="0"/>
      <dgm:spPr/>
    </dgm:pt>
    <dgm:pt modelId="{625E1D9A-AD21-47E9-8E2D-26B6EDA44484}" type="pres">
      <dgm:prSet presAssocID="{695EFE07-F798-4C19-8FA0-6A9AE1C6C409}" presName="ChildAccent" presStyleLbl="alignImgPlace1" presStyleIdx="0" presStyleCnt="3"/>
      <dgm:spPr/>
    </dgm:pt>
    <dgm:pt modelId="{877ED654-46D1-4B36-ADC3-A71BF5B1FDD2}" type="pres">
      <dgm:prSet presAssocID="{695EFE07-F798-4C19-8FA0-6A9AE1C6C409}" presName="Child3" presStyleLbl="revTx" presStyleIdx="0" presStyleCnt="0">
        <dgm:presLayoutVars>
          <dgm:chMax val="0"/>
          <dgm:chPref val="0"/>
          <dgm:bulletEnabled val="1"/>
        </dgm:presLayoutVars>
      </dgm:prSet>
      <dgm:spPr/>
    </dgm:pt>
    <dgm:pt modelId="{0DD6531E-F2E7-4FE6-A46C-AD71BD2156BE}" type="pres">
      <dgm:prSet presAssocID="{695EFE07-F798-4C19-8FA0-6A9AE1C6C409}" presName="Parent3" presStyleLbl="node1" presStyleIdx="0" presStyleCnt="3">
        <dgm:presLayoutVars>
          <dgm:chMax val="2"/>
          <dgm:chPref val="1"/>
          <dgm:bulletEnabled val="1"/>
        </dgm:presLayoutVars>
      </dgm:prSet>
      <dgm:spPr/>
    </dgm:pt>
    <dgm:pt modelId="{14FC0D48-C90E-48D2-A012-59BA43AE696D}" type="pres">
      <dgm:prSet presAssocID="{C579C342-205F-4C0A-81E0-93CA1B610C2F}" presName="ChildAccent2" presStyleCnt="0"/>
      <dgm:spPr/>
    </dgm:pt>
    <dgm:pt modelId="{86FE29D2-4875-4474-97B2-B38512417BCC}" type="pres">
      <dgm:prSet presAssocID="{C579C342-205F-4C0A-81E0-93CA1B610C2F}" presName="ChildAccent" presStyleLbl="alignImgPlace1" presStyleIdx="1" presStyleCnt="3"/>
      <dgm:spPr/>
    </dgm:pt>
    <dgm:pt modelId="{14101BAA-EBDF-4C9E-A510-3FA0392D7309}" type="pres">
      <dgm:prSet presAssocID="{C579C342-205F-4C0A-81E0-93CA1B610C2F}" presName="Child2" presStyleLbl="revTx" presStyleIdx="0" presStyleCnt="0">
        <dgm:presLayoutVars>
          <dgm:chMax val="0"/>
          <dgm:chPref val="0"/>
          <dgm:bulletEnabled val="1"/>
        </dgm:presLayoutVars>
      </dgm:prSet>
      <dgm:spPr/>
    </dgm:pt>
    <dgm:pt modelId="{D1736A2F-E79B-46C4-B434-1E4F86D4AC30}" type="pres">
      <dgm:prSet presAssocID="{C579C342-205F-4C0A-81E0-93CA1B610C2F}" presName="Parent2" presStyleLbl="node1" presStyleIdx="1" presStyleCnt="3">
        <dgm:presLayoutVars>
          <dgm:chMax val="2"/>
          <dgm:chPref val="1"/>
          <dgm:bulletEnabled val="1"/>
        </dgm:presLayoutVars>
      </dgm:prSet>
      <dgm:spPr/>
    </dgm:pt>
    <dgm:pt modelId="{F9A7446F-DCD5-48B1-BA83-3F93697165CA}" type="pres">
      <dgm:prSet presAssocID="{4FCC11CE-239E-4CA0-A54B-3C9EB0276823}" presName="ChildAccent1" presStyleCnt="0"/>
      <dgm:spPr/>
    </dgm:pt>
    <dgm:pt modelId="{60F3AD6F-247E-4AEB-B884-49AC657F1632}" type="pres">
      <dgm:prSet presAssocID="{4FCC11CE-239E-4CA0-A54B-3C9EB0276823}" presName="ChildAccent" presStyleLbl="alignImgPlace1" presStyleIdx="2" presStyleCnt="3"/>
      <dgm:spPr/>
    </dgm:pt>
    <dgm:pt modelId="{2C4B4F83-3166-44E0-878D-1C4934C99A77}" type="pres">
      <dgm:prSet presAssocID="{4FCC11CE-239E-4CA0-A54B-3C9EB0276823}" presName="Child1" presStyleLbl="revTx" presStyleIdx="0" presStyleCnt="0">
        <dgm:presLayoutVars>
          <dgm:chMax val="0"/>
          <dgm:chPref val="0"/>
          <dgm:bulletEnabled val="1"/>
        </dgm:presLayoutVars>
      </dgm:prSet>
      <dgm:spPr/>
    </dgm:pt>
    <dgm:pt modelId="{8B016230-6B9B-439A-97AE-3BE3B7FD4B8D}" type="pres">
      <dgm:prSet presAssocID="{4FCC11CE-239E-4CA0-A54B-3C9EB0276823}" presName="Parent1" presStyleLbl="node1" presStyleIdx="2" presStyleCnt="3">
        <dgm:presLayoutVars>
          <dgm:chMax val="2"/>
          <dgm:chPref val="1"/>
          <dgm:bulletEnabled val="1"/>
        </dgm:presLayoutVars>
      </dgm:prSet>
      <dgm:spPr/>
    </dgm:pt>
  </dgm:ptLst>
  <dgm:cxnLst>
    <dgm:cxn modelId="{6AECA90C-B8F8-4854-A578-5773AE22E72C}" type="presOf" srcId="{76C6AC51-2204-40EB-88F4-F2BA6AD12FC7}" destId="{625E1D9A-AD21-47E9-8E2D-26B6EDA44484}" srcOrd="0" destOrd="0" presId="urn:microsoft.com/office/officeart/2011/layout/InterconnectedBlockProcess"/>
    <dgm:cxn modelId="{00120618-A7C5-40AD-A8F5-A21EB5F5141D}" srcId="{4FCC11CE-239E-4CA0-A54B-3C9EB0276823}" destId="{EAC060E2-6299-44F7-A987-3E0BD0E63B7A}" srcOrd="0" destOrd="0" parTransId="{83410B87-3F53-4119-93EC-9976BA43EEC1}" sibTransId="{2CA6D365-82A0-4FCA-9ABE-C1C66B0DDBF0}"/>
    <dgm:cxn modelId="{E8448919-54C1-4089-8DFF-0DC4871C0619}" srcId="{A52C91A4-ABBB-41F3-A798-7057B0DD0F78}" destId="{695EFE07-F798-4C19-8FA0-6A9AE1C6C409}" srcOrd="2" destOrd="0" parTransId="{A66DE54D-05E9-4EB5-95E9-CDDC8D24C94B}" sibTransId="{795BE25B-6640-4E95-B354-A1B2BE6C139E}"/>
    <dgm:cxn modelId="{668C1D20-C533-4C70-9559-A7A3820F70A6}" type="presOf" srcId="{A52C91A4-ABBB-41F3-A798-7057B0DD0F78}" destId="{A465149E-5352-4D17-85FC-D73C926E4249}" srcOrd="0" destOrd="0" presId="urn:microsoft.com/office/officeart/2011/layout/InterconnectedBlockProcess"/>
    <dgm:cxn modelId="{49489428-9512-4A10-B066-B2B819E88D1A}" type="presOf" srcId="{EAC060E2-6299-44F7-A987-3E0BD0E63B7A}" destId="{2C4B4F83-3166-44E0-878D-1C4934C99A77}" srcOrd="1" destOrd="0" presId="urn:microsoft.com/office/officeart/2011/layout/InterconnectedBlockProcess"/>
    <dgm:cxn modelId="{F243092F-4C38-4F3B-B321-3C08CB2B0961}" srcId="{A52C91A4-ABBB-41F3-A798-7057B0DD0F78}" destId="{4FCC11CE-239E-4CA0-A54B-3C9EB0276823}" srcOrd="0" destOrd="0" parTransId="{B2FA4437-541E-4411-8E6B-D6D86142D3C8}" sibTransId="{DE3077F9-D1F5-43DE-A81F-424979DC8D0D}"/>
    <dgm:cxn modelId="{79E01E6D-74E8-4083-B645-B847BC098DE8}" type="presOf" srcId="{3231DE69-56B9-4940-9677-7D7D3AE54EB5}" destId="{14101BAA-EBDF-4C9E-A510-3FA0392D7309}" srcOrd="1" destOrd="0" presId="urn:microsoft.com/office/officeart/2011/layout/InterconnectedBlockProcess"/>
    <dgm:cxn modelId="{5BA03173-F030-4049-BB6A-854C40DDA631}" type="presOf" srcId="{695EFE07-F798-4C19-8FA0-6A9AE1C6C409}" destId="{0DD6531E-F2E7-4FE6-A46C-AD71BD2156BE}" srcOrd="0" destOrd="0" presId="urn:microsoft.com/office/officeart/2011/layout/InterconnectedBlockProcess"/>
    <dgm:cxn modelId="{0263077F-C3AE-4F5E-A132-D8C962D7C371}" type="presOf" srcId="{EAC060E2-6299-44F7-A987-3E0BD0E63B7A}" destId="{60F3AD6F-247E-4AEB-B884-49AC657F1632}" srcOrd="0" destOrd="0" presId="urn:microsoft.com/office/officeart/2011/layout/InterconnectedBlockProcess"/>
    <dgm:cxn modelId="{B512D984-4D58-433F-A61C-1B290DF54C6B}" srcId="{C579C342-205F-4C0A-81E0-93CA1B610C2F}" destId="{3231DE69-56B9-4940-9677-7D7D3AE54EB5}" srcOrd="0" destOrd="0" parTransId="{DCE25811-C97F-4417-8240-7FC3A0272F8C}" sibTransId="{8063D0B1-E665-4B28-B620-B6C2845F877B}"/>
    <dgm:cxn modelId="{86040DA0-6AD3-4881-9123-89D445CC92E9}" srcId="{A52C91A4-ABBB-41F3-A798-7057B0DD0F78}" destId="{C579C342-205F-4C0A-81E0-93CA1B610C2F}" srcOrd="1" destOrd="0" parTransId="{2276A8C4-2D1D-4AFE-B787-B808BA3E52C4}" sibTransId="{D124DE18-78FE-468D-B0E1-573B120F1BC2}"/>
    <dgm:cxn modelId="{348DA7AD-EBE3-46AB-ABD1-56849DE68A87}" type="presOf" srcId="{4FCC11CE-239E-4CA0-A54B-3C9EB0276823}" destId="{8B016230-6B9B-439A-97AE-3BE3B7FD4B8D}" srcOrd="0" destOrd="0" presId="urn:microsoft.com/office/officeart/2011/layout/InterconnectedBlockProcess"/>
    <dgm:cxn modelId="{A9A7D2B7-3F27-4EB9-847F-3ACA0588E36E}" srcId="{695EFE07-F798-4C19-8FA0-6A9AE1C6C409}" destId="{76C6AC51-2204-40EB-88F4-F2BA6AD12FC7}" srcOrd="0" destOrd="0" parTransId="{2FB7B9C0-7F17-4FE7-ACB7-C9F3F2B9DA76}" sibTransId="{37379756-12BC-46BC-899F-7165C928564D}"/>
    <dgm:cxn modelId="{C9BE65C8-CD61-4C74-8C36-040A6CF67A1D}" type="presOf" srcId="{76C6AC51-2204-40EB-88F4-F2BA6AD12FC7}" destId="{877ED654-46D1-4B36-ADC3-A71BF5B1FDD2}" srcOrd="1" destOrd="0" presId="urn:microsoft.com/office/officeart/2011/layout/InterconnectedBlockProcess"/>
    <dgm:cxn modelId="{E7C036CD-E3DB-4C35-97D9-10EF5B4BA44E}" type="presOf" srcId="{C579C342-205F-4C0A-81E0-93CA1B610C2F}" destId="{D1736A2F-E79B-46C4-B434-1E4F86D4AC30}" srcOrd="0" destOrd="0" presId="urn:microsoft.com/office/officeart/2011/layout/InterconnectedBlockProcess"/>
    <dgm:cxn modelId="{859B31EA-B886-4825-B834-93168C5139B5}" type="presOf" srcId="{3231DE69-56B9-4940-9677-7D7D3AE54EB5}" destId="{86FE29D2-4875-4474-97B2-B38512417BCC}" srcOrd="0" destOrd="0" presId="urn:microsoft.com/office/officeart/2011/layout/InterconnectedBlockProcess"/>
    <dgm:cxn modelId="{CD32FCFB-DA45-4A98-BDDA-2C6F045C92FC}" type="presParOf" srcId="{A465149E-5352-4D17-85FC-D73C926E4249}" destId="{E5A7F830-50BE-4B14-90C0-943DF126674C}" srcOrd="0" destOrd="0" presId="urn:microsoft.com/office/officeart/2011/layout/InterconnectedBlockProcess"/>
    <dgm:cxn modelId="{15C0AA96-F62E-454F-95E2-12261748B0A0}" type="presParOf" srcId="{E5A7F830-50BE-4B14-90C0-943DF126674C}" destId="{625E1D9A-AD21-47E9-8E2D-26B6EDA44484}" srcOrd="0" destOrd="0" presId="urn:microsoft.com/office/officeart/2011/layout/InterconnectedBlockProcess"/>
    <dgm:cxn modelId="{66240C27-5E92-4433-B747-B67FB300DCA7}" type="presParOf" srcId="{A465149E-5352-4D17-85FC-D73C926E4249}" destId="{877ED654-46D1-4B36-ADC3-A71BF5B1FDD2}" srcOrd="1" destOrd="0" presId="urn:microsoft.com/office/officeart/2011/layout/InterconnectedBlockProcess"/>
    <dgm:cxn modelId="{AFCBE67E-2484-4F0A-86A5-097F0366C7E9}" type="presParOf" srcId="{A465149E-5352-4D17-85FC-D73C926E4249}" destId="{0DD6531E-F2E7-4FE6-A46C-AD71BD2156BE}" srcOrd="2" destOrd="0" presId="urn:microsoft.com/office/officeart/2011/layout/InterconnectedBlockProcess"/>
    <dgm:cxn modelId="{A1E0CAB5-81C3-4FBC-8646-802F596B26F0}" type="presParOf" srcId="{A465149E-5352-4D17-85FC-D73C926E4249}" destId="{14FC0D48-C90E-48D2-A012-59BA43AE696D}" srcOrd="3" destOrd="0" presId="urn:microsoft.com/office/officeart/2011/layout/InterconnectedBlockProcess"/>
    <dgm:cxn modelId="{27B599BA-5BFD-4698-B375-86AC1AC9E57F}" type="presParOf" srcId="{14FC0D48-C90E-48D2-A012-59BA43AE696D}" destId="{86FE29D2-4875-4474-97B2-B38512417BCC}" srcOrd="0" destOrd="0" presId="urn:microsoft.com/office/officeart/2011/layout/InterconnectedBlockProcess"/>
    <dgm:cxn modelId="{07DD91F5-97D1-40CB-971F-63755B4D6749}" type="presParOf" srcId="{A465149E-5352-4D17-85FC-D73C926E4249}" destId="{14101BAA-EBDF-4C9E-A510-3FA0392D7309}" srcOrd="4" destOrd="0" presId="urn:microsoft.com/office/officeart/2011/layout/InterconnectedBlockProcess"/>
    <dgm:cxn modelId="{A9CD8A3F-F635-4302-A8BD-B45DA27355E8}" type="presParOf" srcId="{A465149E-5352-4D17-85FC-D73C926E4249}" destId="{D1736A2F-E79B-46C4-B434-1E4F86D4AC30}" srcOrd="5" destOrd="0" presId="urn:microsoft.com/office/officeart/2011/layout/InterconnectedBlockProcess"/>
    <dgm:cxn modelId="{6D74C1FF-13B9-432D-9326-EC14EFA2A465}" type="presParOf" srcId="{A465149E-5352-4D17-85FC-D73C926E4249}" destId="{F9A7446F-DCD5-48B1-BA83-3F93697165CA}" srcOrd="6" destOrd="0" presId="urn:microsoft.com/office/officeart/2011/layout/InterconnectedBlockProcess"/>
    <dgm:cxn modelId="{888C850B-7DF5-4013-B45F-3D6D80574529}" type="presParOf" srcId="{F9A7446F-DCD5-48B1-BA83-3F93697165CA}" destId="{60F3AD6F-247E-4AEB-B884-49AC657F1632}" srcOrd="0" destOrd="0" presId="urn:microsoft.com/office/officeart/2011/layout/InterconnectedBlockProcess"/>
    <dgm:cxn modelId="{4462AFB3-1924-4648-8B75-A17F0DA3C4B6}" type="presParOf" srcId="{A465149E-5352-4D17-85FC-D73C926E4249}" destId="{2C4B4F83-3166-44E0-878D-1C4934C99A77}" srcOrd="7" destOrd="0" presId="urn:microsoft.com/office/officeart/2011/layout/InterconnectedBlockProcess"/>
    <dgm:cxn modelId="{8A52896B-0B50-4AEA-9186-30E351B1B95A}" type="presParOf" srcId="{A465149E-5352-4D17-85FC-D73C926E4249}" destId="{8B016230-6B9B-439A-97AE-3BE3B7FD4B8D}" srcOrd="8" destOrd="0" presId="urn:microsoft.com/office/officeart/2011/layout/InterconnectedBlock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CB06A-F91C-4CF7-80E8-90085AFBFA4D}">
      <dsp:nvSpPr>
        <dsp:cNvPr id="0" name=""/>
        <dsp:cNvSpPr/>
      </dsp:nvSpPr>
      <dsp:spPr>
        <a:xfrm>
          <a:off x="1380422" y="249817"/>
          <a:ext cx="3413760" cy="3413760"/>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a:t> </a:t>
          </a:r>
        </a:p>
      </dsp:txBody>
      <dsp:txXfrm>
        <a:off x="3192560" y="957360"/>
        <a:ext cx="1259840" cy="934720"/>
      </dsp:txXfrm>
    </dsp:sp>
    <dsp:sp modelId="{1DC2010D-20D7-4C99-92C4-81C51DD84DEA}">
      <dsp:nvSpPr>
        <dsp:cNvPr id="0" name=""/>
        <dsp:cNvSpPr/>
      </dsp:nvSpPr>
      <dsp:spPr>
        <a:xfrm>
          <a:off x="1380422" y="364422"/>
          <a:ext cx="3413760" cy="3413760"/>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a:t> </a:t>
          </a:r>
        </a:p>
      </dsp:txBody>
      <dsp:txXfrm>
        <a:off x="3192560" y="2135920"/>
        <a:ext cx="1259840" cy="934720"/>
      </dsp:txXfrm>
    </dsp:sp>
    <dsp:sp modelId="{300DF60E-F2B7-4B04-B62B-A66A6CFDA032}">
      <dsp:nvSpPr>
        <dsp:cNvPr id="0" name=""/>
        <dsp:cNvSpPr/>
      </dsp:nvSpPr>
      <dsp:spPr>
        <a:xfrm>
          <a:off x="1265817" y="364422"/>
          <a:ext cx="3413760" cy="3413760"/>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a:t> </a:t>
          </a:r>
        </a:p>
      </dsp:txBody>
      <dsp:txXfrm>
        <a:off x="1607600" y="2135920"/>
        <a:ext cx="1259840" cy="934720"/>
      </dsp:txXfrm>
    </dsp:sp>
    <dsp:sp modelId="{4925CC78-6235-4411-8BEF-383095012B19}">
      <dsp:nvSpPr>
        <dsp:cNvPr id="0" name=""/>
        <dsp:cNvSpPr/>
      </dsp:nvSpPr>
      <dsp:spPr>
        <a:xfrm>
          <a:off x="1265817" y="249817"/>
          <a:ext cx="3413760" cy="3413760"/>
        </a:xfrm>
        <a:prstGeom prst="pie">
          <a:avLst>
            <a:gd name="adj1" fmla="val 108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endParaRPr lang="en-US" sz="5600" kern="1200"/>
        </a:p>
      </dsp:txBody>
      <dsp:txXfrm>
        <a:off x="1607600" y="957360"/>
        <a:ext cx="1259840" cy="934720"/>
      </dsp:txXfrm>
    </dsp:sp>
    <dsp:sp modelId="{710F09C8-A98B-40CF-A9C1-4E9ECDE4B14A}">
      <dsp:nvSpPr>
        <dsp:cNvPr id="0" name=""/>
        <dsp:cNvSpPr/>
      </dsp:nvSpPr>
      <dsp:spPr>
        <a:xfrm>
          <a:off x="1169094" y="38489"/>
          <a:ext cx="3836416" cy="3836416"/>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BF544E-5D40-49D4-A434-F1593224B8F6}">
      <dsp:nvSpPr>
        <dsp:cNvPr id="0" name=""/>
        <dsp:cNvSpPr/>
      </dsp:nvSpPr>
      <dsp:spPr>
        <a:xfrm>
          <a:off x="1169094" y="153094"/>
          <a:ext cx="3836416" cy="3836416"/>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E3DE6E-2315-46BD-8490-3CC1502B51BB}">
      <dsp:nvSpPr>
        <dsp:cNvPr id="0" name=""/>
        <dsp:cNvSpPr/>
      </dsp:nvSpPr>
      <dsp:spPr>
        <a:xfrm>
          <a:off x="1054489" y="153094"/>
          <a:ext cx="3836416" cy="383641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891770-8E65-4244-B843-B1F8B63EA9E6}">
      <dsp:nvSpPr>
        <dsp:cNvPr id="0" name=""/>
        <dsp:cNvSpPr/>
      </dsp:nvSpPr>
      <dsp:spPr>
        <a:xfrm>
          <a:off x="1054489" y="38489"/>
          <a:ext cx="3836416" cy="383641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CB06A-F91C-4CF7-80E8-90085AFBFA4D}">
      <dsp:nvSpPr>
        <dsp:cNvPr id="0" name=""/>
        <dsp:cNvSpPr/>
      </dsp:nvSpPr>
      <dsp:spPr>
        <a:xfrm>
          <a:off x="1380422" y="249817"/>
          <a:ext cx="3413760" cy="3413760"/>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a:t> </a:t>
          </a:r>
        </a:p>
      </dsp:txBody>
      <dsp:txXfrm>
        <a:off x="3192560" y="957360"/>
        <a:ext cx="1259840" cy="934720"/>
      </dsp:txXfrm>
    </dsp:sp>
    <dsp:sp modelId="{1DC2010D-20D7-4C99-92C4-81C51DD84DEA}">
      <dsp:nvSpPr>
        <dsp:cNvPr id="0" name=""/>
        <dsp:cNvSpPr/>
      </dsp:nvSpPr>
      <dsp:spPr>
        <a:xfrm>
          <a:off x="1380422" y="364422"/>
          <a:ext cx="3413760" cy="3413760"/>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a:t> </a:t>
          </a:r>
        </a:p>
      </dsp:txBody>
      <dsp:txXfrm>
        <a:off x="3192560" y="2135920"/>
        <a:ext cx="1259840" cy="934720"/>
      </dsp:txXfrm>
    </dsp:sp>
    <dsp:sp modelId="{300DF60E-F2B7-4B04-B62B-A66A6CFDA032}">
      <dsp:nvSpPr>
        <dsp:cNvPr id="0" name=""/>
        <dsp:cNvSpPr/>
      </dsp:nvSpPr>
      <dsp:spPr>
        <a:xfrm>
          <a:off x="1265817" y="364422"/>
          <a:ext cx="3413760" cy="3413760"/>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a:t> </a:t>
          </a:r>
        </a:p>
      </dsp:txBody>
      <dsp:txXfrm>
        <a:off x="1607600" y="2135920"/>
        <a:ext cx="1259840" cy="934720"/>
      </dsp:txXfrm>
    </dsp:sp>
    <dsp:sp modelId="{4925CC78-6235-4411-8BEF-383095012B19}">
      <dsp:nvSpPr>
        <dsp:cNvPr id="0" name=""/>
        <dsp:cNvSpPr/>
      </dsp:nvSpPr>
      <dsp:spPr>
        <a:xfrm>
          <a:off x="1265817" y="249817"/>
          <a:ext cx="3413760" cy="3413760"/>
        </a:xfrm>
        <a:prstGeom prst="pie">
          <a:avLst>
            <a:gd name="adj1" fmla="val 108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endParaRPr lang="en-US" sz="5600" kern="1200"/>
        </a:p>
      </dsp:txBody>
      <dsp:txXfrm>
        <a:off x="1607600" y="957360"/>
        <a:ext cx="1259840" cy="934720"/>
      </dsp:txXfrm>
    </dsp:sp>
    <dsp:sp modelId="{710F09C8-A98B-40CF-A9C1-4E9ECDE4B14A}">
      <dsp:nvSpPr>
        <dsp:cNvPr id="0" name=""/>
        <dsp:cNvSpPr/>
      </dsp:nvSpPr>
      <dsp:spPr>
        <a:xfrm>
          <a:off x="1169094" y="38489"/>
          <a:ext cx="3836416" cy="3836416"/>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BF544E-5D40-49D4-A434-F1593224B8F6}">
      <dsp:nvSpPr>
        <dsp:cNvPr id="0" name=""/>
        <dsp:cNvSpPr/>
      </dsp:nvSpPr>
      <dsp:spPr>
        <a:xfrm>
          <a:off x="1169094" y="153094"/>
          <a:ext cx="3836416" cy="3836416"/>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E3DE6E-2315-46BD-8490-3CC1502B51BB}">
      <dsp:nvSpPr>
        <dsp:cNvPr id="0" name=""/>
        <dsp:cNvSpPr/>
      </dsp:nvSpPr>
      <dsp:spPr>
        <a:xfrm>
          <a:off x="1054489" y="153094"/>
          <a:ext cx="3836416" cy="383641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891770-8E65-4244-B843-B1F8B63EA9E6}">
      <dsp:nvSpPr>
        <dsp:cNvPr id="0" name=""/>
        <dsp:cNvSpPr/>
      </dsp:nvSpPr>
      <dsp:spPr>
        <a:xfrm>
          <a:off x="1054489" y="38489"/>
          <a:ext cx="3836416" cy="383641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2A544-2894-4FF4-AA3A-B278789B3EB1}">
      <dsp:nvSpPr>
        <dsp:cNvPr id="0" name=""/>
        <dsp:cNvSpPr/>
      </dsp:nvSpPr>
      <dsp:spPr>
        <a:xfrm>
          <a:off x="2878648" y="1118"/>
          <a:ext cx="1984622" cy="992311"/>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Learner Outcomes</a:t>
          </a:r>
        </a:p>
      </dsp:txBody>
      <dsp:txXfrm>
        <a:off x="2907712" y="30182"/>
        <a:ext cx="1926494" cy="934183"/>
      </dsp:txXfrm>
    </dsp:sp>
    <dsp:sp modelId="{31279818-2A24-4A59-880F-A14403B86CB3}">
      <dsp:nvSpPr>
        <dsp:cNvPr id="0" name=""/>
        <dsp:cNvSpPr/>
      </dsp:nvSpPr>
      <dsp:spPr>
        <a:xfrm rot="3600000">
          <a:off x="4173198" y="1742775"/>
          <a:ext cx="1034222" cy="347308"/>
        </a:xfrm>
        <a:prstGeom prst="lef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277390" y="1812237"/>
        <a:ext cx="825838" cy="208384"/>
      </dsp:txXfrm>
    </dsp:sp>
    <dsp:sp modelId="{31B05BFF-DE7D-4ED9-9828-A05BD6371560}">
      <dsp:nvSpPr>
        <dsp:cNvPr id="0" name=""/>
        <dsp:cNvSpPr/>
      </dsp:nvSpPr>
      <dsp:spPr>
        <a:xfrm>
          <a:off x="4517348" y="2839430"/>
          <a:ext cx="1984622" cy="992311"/>
        </a:xfrm>
        <a:prstGeom prst="roundRect">
          <a:avLst>
            <a:gd name="adj" fmla="val 10000"/>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Student Behaviors</a:t>
          </a:r>
        </a:p>
      </dsp:txBody>
      <dsp:txXfrm>
        <a:off x="4546412" y="2868494"/>
        <a:ext cx="1926494" cy="934183"/>
      </dsp:txXfrm>
    </dsp:sp>
    <dsp:sp modelId="{B02F1D3C-E65F-40B7-9349-A3BE0DCD631C}">
      <dsp:nvSpPr>
        <dsp:cNvPr id="0" name=""/>
        <dsp:cNvSpPr/>
      </dsp:nvSpPr>
      <dsp:spPr>
        <a:xfrm rot="10800000">
          <a:off x="3353848" y="3161931"/>
          <a:ext cx="1034222" cy="347308"/>
        </a:xfrm>
        <a:prstGeom prst="leftRightArrow">
          <a:avLst>
            <a:gd name="adj1" fmla="val 60000"/>
            <a:gd name="adj2" fmla="val 50000"/>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458040" y="3231393"/>
        <a:ext cx="825838" cy="208384"/>
      </dsp:txXfrm>
    </dsp:sp>
    <dsp:sp modelId="{280F97BB-49BD-41F3-8CC4-3CA20C6E010D}">
      <dsp:nvSpPr>
        <dsp:cNvPr id="0" name=""/>
        <dsp:cNvSpPr/>
      </dsp:nvSpPr>
      <dsp:spPr>
        <a:xfrm>
          <a:off x="1239947" y="2839430"/>
          <a:ext cx="1984622" cy="992311"/>
        </a:xfrm>
        <a:prstGeom prst="roundRect">
          <a:avLst>
            <a:gd name="adj" fmla="val 10000"/>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Teacher Behaviors</a:t>
          </a:r>
        </a:p>
      </dsp:txBody>
      <dsp:txXfrm>
        <a:off x="1269011" y="2868494"/>
        <a:ext cx="1926494" cy="934183"/>
      </dsp:txXfrm>
    </dsp:sp>
    <dsp:sp modelId="{718AB7E9-B709-436E-B8A4-32FE8BCE8E29}">
      <dsp:nvSpPr>
        <dsp:cNvPr id="0" name=""/>
        <dsp:cNvSpPr/>
      </dsp:nvSpPr>
      <dsp:spPr>
        <a:xfrm rot="18000000">
          <a:off x="2534498" y="1742775"/>
          <a:ext cx="1034222" cy="347308"/>
        </a:xfrm>
        <a:prstGeom prst="leftRightArrow">
          <a:avLst>
            <a:gd name="adj1" fmla="val 60000"/>
            <a:gd name="adj2" fmla="val 5000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638690" y="1812237"/>
        <a:ext cx="825838" cy="208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CF860-9228-4DFD-871E-A64396245C88}">
      <dsp:nvSpPr>
        <dsp:cNvPr id="0" name=""/>
        <dsp:cNvSpPr/>
      </dsp:nvSpPr>
      <dsp:spPr>
        <a:xfrm>
          <a:off x="1289570" y="805912"/>
          <a:ext cx="2231707" cy="2232047"/>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21E01C4-B878-45D0-A5A5-5E10A95FAB09}">
      <dsp:nvSpPr>
        <dsp:cNvPr id="0" name=""/>
        <dsp:cNvSpPr/>
      </dsp:nvSpPr>
      <dsp:spPr>
        <a:xfrm>
          <a:off x="1782851" y="1611749"/>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Pre-Conference </a:t>
          </a:r>
        </a:p>
      </dsp:txBody>
      <dsp:txXfrm>
        <a:off x="1782851" y="1611749"/>
        <a:ext cx="1240116" cy="619910"/>
      </dsp:txXfrm>
    </dsp:sp>
    <dsp:sp modelId="{8B76E62F-ABB1-4141-89C2-5E5EB8ABC859}">
      <dsp:nvSpPr>
        <dsp:cNvPr id="0" name=""/>
        <dsp:cNvSpPr/>
      </dsp:nvSpPr>
      <dsp:spPr>
        <a:xfrm>
          <a:off x="669721" y="2088389"/>
          <a:ext cx="2231707" cy="2232047"/>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816D36-580F-4233-B357-C76DCCFEAA46}">
      <dsp:nvSpPr>
        <dsp:cNvPr id="0" name=""/>
        <dsp:cNvSpPr/>
      </dsp:nvSpPr>
      <dsp:spPr>
        <a:xfrm>
          <a:off x="1165517" y="2901644"/>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Observation </a:t>
          </a:r>
        </a:p>
      </dsp:txBody>
      <dsp:txXfrm>
        <a:off x="1165517" y="2901644"/>
        <a:ext cx="1240116" cy="619910"/>
      </dsp:txXfrm>
    </dsp:sp>
    <dsp:sp modelId="{A30DF224-FDE5-4CE8-AE91-D371AD48CD66}">
      <dsp:nvSpPr>
        <dsp:cNvPr id="0" name=""/>
        <dsp:cNvSpPr/>
      </dsp:nvSpPr>
      <dsp:spPr>
        <a:xfrm>
          <a:off x="1448409" y="3524336"/>
          <a:ext cx="1917382" cy="1918151"/>
        </a:xfrm>
        <a:prstGeom prst="blockArc">
          <a:avLst>
            <a:gd name="adj1" fmla="val 13500000"/>
            <a:gd name="adj2" fmla="val 10800000"/>
            <a:gd name="adj3" fmla="val 1274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078FEB5-83F6-45FC-8200-48DD50A1A48B}">
      <dsp:nvSpPr>
        <dsp:cNvPr id="0" name=""/>
        <dsp:cNvSpPr/>
      </dsp:nvSpPr>
      <dsp:spPr>
        <a:xfrm>
          <a:off x="1785785" y="4193394"/>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Post-Conference </a:t>
          </a:r>
        </a:p>
      </dsp:txBody>
      <dsp:txXfrm>
        <a:off x="1785785" y="4193394"/>
        <a:ext cx="1240116" cy="6199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6E62F-ABB1-4141-89C2-5E5EB8ABC859}">
      <dsp:nvSpPr>
        <dsp:cNvPr id="0" name=""/>
        <dsp:cNvSpPr/>
      </dsp:nvSpPr>
      <dsp:spPr>
        <a:xfrm>
          <a:off x="1173899" y="1381725"/>
          <a:ext cx="2322652" cy="2322718"/>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563614B-30D7-4776-B3B0-68D6F90C3F91}">
      <dsp:nvSpPr>
        <dsp:cNvPr id="0" name=""/>
        <dsp:cNvSpPr/>
      </dsp:nvSpPr>
      <dsp:spPr>
        <a:xfrm>
          <a:off x="1686877" y="2222643"/>
          <a:ext cx="1295857" cy="64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Observation </a:t>
          </a:r>
        </a:p>
      </dsp:txBody>
      <dsp:txXfrm>
        <a:off x="1686877" y="2222643"/>
        <a:ext cx="1295857" cy="647852"/>
      </dsp:txXfrm>
    </dsp:sp>
    <dsp:sp modelId="{A30DF224-FDE5-4CE8-AE91-D371AD48CD66}">
      <dsp:nvSpPr>
        <dsp:cNvPr id="0" name=""/>
        <dsp:cNvSpPr/>
      </dsp:nvSpPr>
      <dsp:spPr>
        <a:xfrm>
          <a:off x="694448" y="2870495"/>
          <a:ext cx="1995335" cy="1996178"/>
        </a:xfrm>
        <a:prstGeom prst="blockArc">
          <a:avLst>
            <a:gd name="adj1" fmla="val 0"/>
            <a:gd name="adj2" fmla="val 18900000"/>
            <a:gd name="adj3" fmla="val 1274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06C9044-1E79-43E5-B1BD-40C3A375CEFA}">
      <dsp:nvSpPr>
        <dsp:cNvPr id="0" name=""/>
        <dsp:cNvSpPr/>
      </dsp:nvSpPr>
      <dsp:spPr>
        <a:xfrm>
          <a:off x="1038948" y="3559818"/>
          <a:ext cx="1295857" cy="64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Post-Conference </a:t>
          </a:r>
        </a:p>
      </dsp:txBody>
      <dsp:txXfrm>
        <a:off x="1038948" y="3559818"/>
        <a:ext cx="1295857" cy="6478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310AE-668C-4EB6-8B35-862A19E45E16}">
      <dsp:nvSpPr>
        <dsp:cNvPr id="0" name=""/>
        <dsp:cNvSpPr/>
      </dsp:nvSpPr>
      <dsp:spPr>
        <a:xfrm>
          <a:off x="494760" y="3001"/>
          <a:ext cx="1716732" cy="8583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a:t>Introduction </a:t>
          </a:r>
        </a:p>
      </dsp:txBody>
      <dsp:txXfrm>
        <a:off x="519901" y="28142"/>
        <a:ext cx="1666450" cy="808084"/>
      </dsp:txXfrm>
    </dsp:sp>
    <dsp:sp modelId="{488081A6-012F-468B-A769-61615495CF9E}">
      <dsp:nvSpPr>
        <dsp:cNvPr id="0" name=""/>
        <dsp:cNvSpPr/>
      </dsp:nvSpPr>
      <dsp:spPr>
        <a:xfrm>
          <a:off x="666433" y="861367"/>
          <a:ext cx="171673" cy="643774"/>
        </a:xfrm>
        <a:custGeom>
          <a:avLst/>
          <a:gdLst/>
          <a:ahLst/>
          <a:cxnLst/>
          <a:rect l="0" t="0" r="0" b="0"/>
          <a:pathLst>
            <a:path>
              <a:moveTo>
                <a:pt x="0" y="0"/>
              </a:moveTo>
              <a:lnTo>
                <a:pt x="0" y="643774"/>
              </a:lnTo>
              <a:lnTo>
                <a:pt x="171673" y="64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53F095-ABC3-47CB-92B9-703EF4AE163A}">
      <dsp:nvSpPr>
        <dsp:cNvPr id="0" name=""/>
        <dsp:cNvSpPr/>
      </dsp:nvSpPr>
      <dsp:spPr>
        <a:xfrm>
          <a:off x="838106" y="1075959"/>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Greeting</a:t>
          </a:r>
        </a:p>
      </dsp:txBody>
      <dsp:txXfrm>
        <a:off x="863247" y="1101100"/>
        <a:ext cx="1323103" cy="808084"/>
      </dsp:txXfrm>
    </dsp:sp>
    <dsp:sp modelId="{E81202F4-5C4D-459E-ADFF-14DC3EA07AAE}">
      <dsp:nvSpPr>
        <dsp:cNvPr id="0" name=""/>
        <dsp:cNvSpPr/>
      </dsp:nvSpPr>
      <dsp:spPr>
        <a:xfrm>
          <a:off x="666433" y="861367"/>
          <a:ext cx="171673" cy="1716732"/>
        </a:xfrm>
        <a:custGeom>
          <a:avLst/>
          <a:gdLst/>
          <a:ahLst/>
          <a:cxnLst/>
          <a:rect l="0" t="0" r="0" b="0"/>
          <a:pathLst>
            <a:path>
              <a:moveTo>
                <a:pt x="0" y="0"/>
              </a:moveTo>
              <a:lnTo>
                <a:pt x="0" y="1716732"/>
              </a:lnTo>
              <a:lnTo>
                <a:pt x="171673" y="1716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77503A-E852-4CBB-BEA6-1207506A3967}">
      <dsp:nvSpPr>
        <dsp:cNvPr id="0" name=""/>
        <dsp:cNvSpPr/>
      </dsp:nvSpPr>
      <dsp:spPr>
        <a:xfrm>
          <a:off x="838106" y="2148916"/>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Review Conference Process</a:t>
          </a:r>
        </a:p>
      </dsp:txBody>
      <dsp:txXfrm>
        <a:off x="863247" y="2174057"/>
        <a:ext cx="1323103" cy="808084"/>
      </dsp:txXfrm>
    </dsp:sp>
    <dsp:sp modelId="{7C2A5087-40FC-42F1-B8D4-F343F75ED0AA}">
      <dsp:nvSpPr>
        <dsp:cNvPr id="0" name=""/>
        <dsp:cNvSpPr/>
      </dsp:nvSpPr>
      <dsp:spPr>
        <a:xfrm>
          <a:off x="666433" y="861367"/>
          <a:ext cx="171673" cy="2789690"/>
        </a:xfrm>
        <a:custGeom>
          <a:avLst/>
          <a:gdLst/>
          <a:ahLst/>
          <a:cxnLst/>
          <a:rect l="0" t="0" r="0" b="0"/>
          <a:pathLst>
            <a:path>
              <a:moveTo>
                <a:pt x="0" y="0"/>
              </a:moveTo>
              <a:lnTo>
                <a:pt x="0" y="2789690"/>
              </a:lnTo>
              <a:lnTo>
                <a:pt x="171673" y="27896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30D0CB-5154-487F-964A-3FFAB1729563}">
      <dsp:nvSpPr>
        <dsp:cNvPr id="0" name=""/>
        <dsp:cNvSpPr/>
      </dsp:nvSpPr>
      <dsp:spPr>
        <a:xfrm>
          <a:off x="838106" y="3221874"/>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Ask a general impression question about the lesson. </a:t>
          </a:r>
        </a:p>
      </dsp:txBody>
      <dsp:txXfrm>
        <a:off x="863247" y="3247015"/>
        <a:ext cx="1323103" cy="808084"/>
      </dsp:txXfrm>
    </dsp:sp>
    <dsp:sp modelId="{606E2CBB-4CD1-40E1-AED7-0662D1D3CC37}">
      <dsp:nvSpPr>
        <dsp:cNvPr id="0" name=""/>
        <dsp:cNvSpPr/>
      </dsp:nvSpPr>
      <dsp:spPr>
        <a:xfrm>
          <a:off x="2640676" y="3001"/>
          <a:ext cx="1716732" cy="8583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a:t>Reinforcement</a:t>
          </a:r>
        </a:p>
      </dsp:txBody>
      <dsp:txXfrm>
        <a:off x="2665817" y="28142"/>
        <a:ext cx="1666450" cy="808084"/>
      </dsp:txXfrm>
    </dsp:sp>
    <dsp:sp modelId="{EC94C911-6800-4EB8-B218-2A26C4180F03}">
      <dsp:nvSpPr>
        <dsp:cNvPr id="0" name=""/>
        <dsp:cNvSpPr/>
      </dsp:nvSpPr>
      <dsp:spPr>
        <a:xfrm>
          <a:off x="2812349" y="861367"/>
          <a:ext cx="171673" cy="643774"/>
        </a:xfrm>
        <a:custGeom>
          <a:avLst/>
          <a:gdLst/>
          <a:ahLst/>
          <a:cxnLst/>
          <a:rect l="0" t="0" r="0" b="0"/>
          <a:pathLst>
            <a:path>
              <a:moveTo>
                <a:pt x="0" y="0"/>
              </a:moveTo>
              <a:lnTo>
                <a:pt x="0" y="643774"/>
              </a:lnTo>
              <a:lnTo>
                <a:pt x="171673" y="64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5F594A-6AFD-48A9-B898-068E165AD40F}">
      <dsp:nvSpPr>
        <dsp:cNvPr id="0" name=""/>
        <dsp:cNvSpPr/>
      </dsp:nvSpPr>
      <dsp:spPr>
        <a:xfrm>
          <a:off x="2984022" y="1075959"/>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Reinforcement Area (Dimension)</a:t>
          </a:r>
        </a:p>
      </dsp:txBody>
      <dsp:txXfrm>
        <a:off x="3009163" y="1101100"/>
        <a:ext cx="1323103" cy="808084"/>
      </dsp:txXfrm>
    </dsp:sp>
    <dsp:sp modelId="{3A7228FA-007B-4717-ABB2-194AF918E0E6}">
      <dsp:nvSpPr>
        <dsp:cNvPr id="0" name=""/>
        <dsp:cNvSpPr/>
      </dsp:nvSpPr>
      <dsp:spPr>
        <a:xfrm>
          <a:off x="2812349" y="861367"/>
          <a:ext cx="171673" cy="1716732"/>
        </a:xfrm>
        <a:custGeom>
          <a:avLst/>
          <a:gdLst/>
          <a:ahLst/>
          <a:cxnLst/>
          <a:rect l="0" t="0" r="0" b="0"/>
          <a:pathLst>
            <a:path>
              <a:moveTo>
                <a:pt x="0" y="0"/>
              </a:moveTo>
              <a:lnTo>
                <a:pt x="0" y="1716732"/>
              </a:lnTo>
              <a:lnTo>
                <a:pt x="171673" y="1716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FCA8BA-82DD-4D7E-9676-16A0A7052D71}">
      <dsp:nvSpPr>
        <dsp:cNvPr id="0" name=""/>
        <dsp:cNvSpPr/>
      </dsp:nvSpPr>
      <dsp:spPr>
        <a:xfrm>
          <a:off x="2984022" y="2148916"/>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Self-Analysis and Follow-Up Questions</a:t>
          </a:r>
        </a:p>
      </dsp:txBody>
      <dsp:txXfrm>
        <a:off x="3009163" y="2174057"/>
        <a:ext cx="1323103" cy="808084"/>
      </dsp:txXfrm>
    </dsp:sp>
    <dsp:sp modelId="{7E4A2962-F43F-479F-ABBF-E081D5851C28}">
      <dsp:nvSpPr>
        <dsp:cNvPr id="0" name=""/>
        <dsp:cNvSpPr/>
      </dsp:nvSpPr>
      <dsp:spPr>
        <a:xfrm>
          <a:off x="2812349" y="861367"/>
          <a:ext cx="171673" cy="2789690"/>
        </a:xfrm>
        <a:custGeom>
          <a:avLst/>
          <a:gdLst/>
          <a:ahLst/>
          <a:cxnLst/>
          <a:rect l="0" t="0" r="0" b="0"/>
          <a:pathLst>
            <a:path>
              <a:moveTo>
                <a:pt x="0" y="0"/>
              </a:moveTo>
              <a:lnTo>
                <a:pt x="0" y="2789690"/>
              </a:lnTo>
              <a:lnTo>
                <a:pt x="171673" y="27896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D3494D-91EA-4869-876C-7491C2CCC244}">
      <dsp:nvSpPr>
        <dsp:cNvPr id="0" name=""/>
        <dsp:cNvSpPr/>
      </dsp:nvSpPr>
      <dsp:spPr>
        <a:xfrm>
          <a:off x="2984022" y="3221874"/>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Share Evidence for Reinforcement</a:t>
          </a:r>
        </a:p>
      </dsp:txBody>
      <dsp:txXfrm>
        <a:off x="3009163" y="3247015"/>
        <a:ext cx="1323103" cy="808084"/>
      </dsp:txXfrm>
    </dsp:sp>
    <dsp:sp modelId="{3288F97A-A21A-4DD3-84C9-48F4E718532F}">
      <dsp:nvSpPr>
        <dsp:cNvPr id="0" name=""/>
        <dsp:cNvSpPr/>
      </dsp:nvSpPr>
      <dsp:spPr>
        <a:xfrm>
          <a:off x="4786591" y="3001"/>
          <a:ext cx="1716732" cy="8583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a:t>Refinement</a:t>
          </a:r>
        </a:p>
      </dsp:txBody>
      <dsp:txXfrm>
        <a:off x="4811732" y="28142"/>
        <a:ext cx="1666450" cy="808084"/>
      </dsp:txXfrm>
    </dsp:sp>
    <dsp:sp modelId="{14C4017F-6A36-411B-B8BB-C902A2F51D7D}">
      <dsp:nvSpPr>
        <dsp:cNvPr id="0" name=""/>
        <dsp:cNvSpPr/>
      </dsp:nvSpPr>
      <dsp:spPr>
        <a:xfrm>
          <a:off x="4958264" y="861367"/>
          <a:ext cx="171673" cy="643774"/>
        </a:xfrm>
        <a:custGeom>
          <a:avLst/>
          <a:gdLst/>
          <a:ahLst/>
          <a:cxnLst/>
          <a:rect l="0" t="0" r="0" b="0"/>
          <a:pathLst>
            <a:path>
              <a:moveTo>
                <a:pt x="0" y="0"/>
              </a:moveTo>
              <a:lnTo>
                <a:pt x="0" y="643774"/>
              </a:lnTo>
              <a:lnTo>
                <a:pt x="171673" y="64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294E92-0501-4B9B-AEC6-8B2B5CD58017}">
      <dsp:nvSpPr>
        <dsp:cNvPr id="0" name=""/>
        <dsp:cNvSpPr/>
      </dsp:nvSpPr>
      <dsp:spPr>
        <a:xfrm>
          <a:off x="5129938" y="1075959"/>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Refinement Area (Dimension)</a:t>
          </a:r>
        </a:p>
      </dsp:txBody>
      <dsp:txXfrm>
        <a:off x="5155079" y="1101100"/>
        <a:ext cx="1323103" cy="808084"/>
      </dsp:txXfrm>
    </dsp:sp>
    <dsp:sp modelId="{5FE15929-2963-4895-908C-A248360D80E8}">
      <dsp:nvSpPr>
        <dsp:cNvPr id="0" name=""/>
        <dsp:cNvSpPr/>
      </dsp:nvSpPr>
      <dsp:spPr>
        <a:xfrm>
          <a:off x="4958264" y="861367"/>
          <a:ext cx="171673" cy="1716732"/>
        </a:xfrm>
        <a:custGeom>
          <a:avLst/>
          <a:gdLst/>
          <a:ahLst/>
          <a:cxnLst/>
          <a:rect l="0" t="0" r="0" b="0"/>
          <a:pathLst>
            <a:path>
              <a:moveTo>
                <a:pt x="0" y="0"/>
              </a:moveTo>
              <a:lnTo>
                <a:pt x="0" y="1716732"/>
              </a:lnTo>
              <a:lnTo>
                <a:pt x="171673" y="1716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563E8A-01EF-4729-B562-B62662F3808F}">
      <dsp:nvSpPr>
        <dsp:cNvPr id="0" name=""/>
        <dsp:cNvSpPr/>
      </dsp:nvSpPr>
      <dsp:spPr>
        <a:xfrm>
          <a:off x="5129938" y="2148916"/>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Self-Analysis and Follow-Up Questions</a:t>
          </a:r>
        </a:p>
      </dsp:txBody>
      <dsp:txXfrm>
        <a:off x="5155079" y="2174057"/>
        <a:ext cx="1323103" cy="808084"/>
      </dsp:txXfrm>
    </dsp:sp>
    <dsp:sp modelId="{00FF9727-07DD-4C56-8DD5-A4531639D50F}">
      <dsp:nvSpPr>
        <dsp:cNvPr id="0" name=""/>
        <dsp:cNvSpPr/>
      </dsp:nvSpPr>
      <dsp:spPr>
        <a:xfrm>
          <a:off x="4958264" y="861367"/>
          <a:ext cx="171673" cy="2789690"/>
        </a:xfrm>
        <a:custGeom>
          <a:avLst/>
          <a:gdLst/>
          <a:ahLst/>
          <a:cxnLst/>
          <a:rect l="0" t="0" r="0" b="0"/>
          <a:pathLst>
            <a:path>
              <a:moveTo>
                <a:pt x="0" y="0"/>
              </a:moveTo>
              <a:lnTo>
                <a:pt x="0" y="2789690"/>
              </a:lnTo>
              <a:lnTo>
                <a:pt x="171673" y="27896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B6AE5B-6AFB-485A-B76A-5A48C7EFBAF6}">
      <dsp:nvSpPr>
        <dsp:cNvPr id="0" name=""/>
        <dsp:cNvSpPr/>
      </dsp:nvSpPr>
      <dsp:spPr>
        <a:xfrm>
          <a:off x="5129938" y="3221874"/>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Share Evidence for Refinement </a:t>
          </a:r>
        </a:p>
      </dsp:txBody>
      <dsp:txXfrm>
        <a:off x="5155079" y="3247015"/>
        <a:ext cx="1323103" cy="808084"/>
      </dsp:txXfrm>
    </dsp:sp>
    <dsp:sp modelId="{3E60B2D5-9303-4DD4-B092-AAB520F8856D}">
      <dsp:nvSpPr>
        <dsp:cNvPr id="0" name=""/>
        <dsp:cNvSpPr/>
      </dsp:nvSpPr>
      <dsp:spPr>
        <a:xfrm>
          <a:off x="4958264" y="861367"/>
          <a:ext cx="171673" cy="3862647"/>
        </a:xfrm>
        <a:custGeom>
          <a:avLst/>
          <a:gdLst/>
          <a:ahLst/>
          <a:cxnLst/>
          <a:rect l="0" t="0" r="0" b="0"/>
          <a:pathLst>
            <a:path>
              <a:moveTo>
                <a:pt x="0" y="0"/>
              </a:moveTo>
              <a:lnTo>
                <a:pt x="0" y="3862647"/>
              </a:lnTo>
              <a:lnTo>
                <a:pt x="171673" y="38626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7858A2-A5EC-4549-BF52-93F4AFACC382}">
      <dsp:nvSpPr>
        <dsp:cNvPr id="0" name=""/>
        <dsp:cNvSpPr/>
      </dsp:nvSpPr>
      <dsp:spPr>
        <a:xfrm>
          <a:off x="5129938" y="4294832"/>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Share Recommendations</a:t>
          </a:r>
        </a:p>
      </dsp:txBody>
      <dsp:txXfrm>
        <a:off x="5155079" y="4319973"/>
        <a:ext cx="1323103" cy="808084"/>
      </dsp:txXfrm>
    </dsp:sp>
    <dsp:sp modelId="{35EE18CB-21C0-4BAE-AF3D-1D9E9B0A4DD8}">
      <dsp:nvSpPr>
        <dsp:cNvPr id="0" name=""/>
        <dsp:cNvSpPr/>
      </dsp:nvSpPr>
      <dsp:spPr>
        <a:xfrm>
          <a:off x="6932507" y="3001"/>
          <a:ext cx="1716732" cy="8583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a:t>Review Ratings </a:t>
          </a:r>
        </a:p>
      </dsp:txBody>
      <dsp:txXfrm>
        <a:off x="6957648" y="28142"/>
        <a:ext cx="1666450" cy="808084"/>
      </dsp:txXfrm>
    </dsp:sp>
    <dsp:sp modelId="{9063BEBF-D9ED-4580-8AEE-1892B612D740}">
      <dsp:nvSpPr>
        <dsp:cNvPr id="0" name=""/>
        <dsp:cNvSpPr/>
      </dsp:nvSpPr>
      <dsp:spPr>
        <a:xfrm>
          <a:off x="7104180" y="861367"/>
          <a:ext cx="171673" cy="643774"/>
        </a:xfrm>
        <a:custGeom>
          <a:avLst/>
          <a:gdLst/>
          <a:ahLst/>
          <a:cxnLst/>
          <a:rect l="0" t="0" r="0" b="0"/>
          <a:pathLst>
            <a:path>
              <a:moveTo>
                <a:pt x="0" y="0"/>
              </a:moveTo>
              <a:lnTo>
                <a:pt x="0" y="643774"/>
              </a:lnTo>
              <a:lnTo>
                <a:pt x="171673" y="64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6C11A6-1A04-43D8-A82E-F98674D20D35}">
      <dsp:nvSpPr>
        <dsp:cNvPr id="0" name=""/>
        <dsp:cNvSpPr/>
      </dsp:nvSpPr>
      <dsp:spPr>
        <a:xfrm>
          <a:off x="7275853" y="1075959"/>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Share Evidence for Ratings </a:t>
          </a:r>
        </a:p>
      </dsp:txBody>
      <dsp:txXfrm>
        <a:off x="7300994" y="1101100"/>
        <a:ext cx="1323103" cy="8080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E1D9A-AD21-47E9-8E2D-26B6EDA44484}">
      <dsp:nvSpPr>
        <dsp:cNvPr id="0" name=""/>
        <dsp:cNvSpPr/>
      </dsp:nvSpPr>
      <dsp:spPr>
        <a:xfrm>
          <a:off x="4829046" y="856853"/>
          <a:ext cx="1808949" cy="4019946"/>
        </a:xfrm>
        <a:prstGeom prst="wedgeRectCallout">
          <a:avLst>
            <a:gd name="adj1" fmla="val 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025" tIns="73025" rIns="73025" bIns="73025" numCol="1" spcCol="1270" anchor="t" anchorCtr="0">
          <a:noAutofit/>
        </a:bodyPr>
        <a:lstStyle/>
        <a:p>
          <a:pPr marL="0" lvl="0" indent="0" algn="l" defTabSz="1022350">
            <a:lnSpc>
              <a:spcPct val="90000"/>
            </a:lnSpc>
            <a:spcBef>
              <a:spcPct val="0"/>
            </a:spcBef>
            <a:spcAft>
              <a:spcPct val="35000"/>
            </a:spcAft>
            <a:buNone/>
          </a:pPr>
          <a:r>
            <a:rPr lang="en-US" sz="2300" b="1" kern="1200"/>
            <a:t>(Now, what do you need?) </a:t>
          </a:r>
        </a:p>
      </dsp:txBody>
      <dsp:txXfrm>
        <a:off x="5058624" y="856853"/>
        <a:ext cx="1579370" cy="4019946"/>
      </dsp:txXfrm>
    </dsp:sp>
    <dsp:sp modelId="{0DD6531E-F2E7-4FE6-A46C-AD71BD2156BE}">
      <dsp:nvSpPr>
        <dsp:cNvPr id="0" name=""/>
        <dsp:cNvSpPr/>
      </dsp:nvSpPr>
      <dsp:spPr>
        <a:xfrm>
          <a:off x="4829046" y="0"/>
          <a:ext cx="1808949" cy="8583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a:t>Now What…</a:t>
          </a:r>
        </a:p>
      </dsp:txBody>
      <dsp:txXfrm>
        <a:off x="4829046" y="0"/>
        <a:ext cx="1808949" cy="858316"/>
      </dsp:txXfrm>
    </dsp:sp>
    <dsp:sp modelId="{86FE29D2-4875-4474-97B2-B38512417BCC}">
      <dsp:nvSpPr>
        <dsp:cNvPr id="0" name=""/>
        <dsp:cNvSpPr/>
      </dsp:nvSpPr>
      <dsp:spPr>
        <a:xfrm>
          <a:off x="3019553" y="856853"/>
          <a:ext cx="1808949" cy="3733190"/>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025" tIns="73025" rIns="73025" bIns="73025" numCol="1" spcCol="1270" anchor="t" anchorCtr="0">
          <a:noAutofit/>
        </a:bodyPr>
        <a:lstStyle/>
        <a:p>
          <a:pPr marL="0" lvl="0" indent="0" algn="l" defTabSz="1022350">
            <a:lnSpc>
              <a:spcPct val="90000"/>
            </a:lnSpc>
            <a:spcBef>
              <a:spcPct val="0"/>
            </a:spcBef>
            <a:spcAft>
              <a:spcPct val="35000"/>
            </a:spcAft>
            <a:buNone/>
          </a:pPr>
          <a:r>
            <a:rPr lang="en-US" sz="2300" b="1" kern="1200"/>
            <a:t>(So, what are your “take-away” points?)  </a:t>
          </a:r>
        </a:p>
      </dsp:txBody>
      <dsp:txXfrm>
        <a:off x="3249132" y="856853"/>
        <a:ext cx="1579370" cy="3733190"/>
      </dsp:txXfrm>
    </dsp:sp>
    <dsp:sp modelId="{D1736A2F-E79B-46C4-B434-1E4F86D4AC30}">
      <dsp:nvSpPr>
        <dsp:cNvPr id="0" name=""/>
        <dsp:cNvSpPr/>
      </dsp:nvSpPr>
      <dsp:spPr>
        <a:xfrm>
          <a:off x="3019553" y="138988"/>
          <a:ext cx="1808949" cy="717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a:t>So What…</a:t>
          </a:r>
        </a:p>
      </dsp:txBody>
      <dsp:txXfrm>
        <a:off x="3019553" y="138988"/>
        <a:ext cx="1808949" cy="717864"/>
      </dsp:txXfrm>
    </dsp:sp>
    <dsp:sp modelId="{60F3AD6F-247E-4AEB-B884-49AC657F1632}">
      <dsp:nvSpPr>
        <dsp:cNvPr id="0" name=""/>
        <dsp:cNvSpPr/>
      </dsp:nvSpPr>
      <dsp:spPr>
        <a:xfrm>
          <a:off x="1210604" y="856853"/>
          <a:ext cx="1808949" cy="3445946"/>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025" tIns="73025" rIns="73025" bIns="73025" numCol="1" spcCol="1270" anchor="t" anchorCtr="0">
          <a:noAutofit/>
        </a:bodyPr>
        <a:lstStyle/>
        <a:p>
          <a:pPr marL="0" lvl="0" indent="0" algn="l" defTabSz="1022350">
            <a:lnSpc>
              <a:spcPct val="90000"/>
            </a:lnSpc>
            <a:spcBef>
              <a:spcPct val="0"/>
            </a:spcBef>
            <a:spcAft>
              <a:spcPct val="35000"/>
            </a:spcAft>
            <a:buNone/>
          </a:pPr>
          <a:r>
            <a:rPr lang="en-US" sz="2300" b="1" kern="1200"/>
            <a:t>(T-TESS </a:t>
          </a:r>
        </a:p>
        <a:p>
          <a:pPr marL="0" lvl="0" indent="0" algn="l" defTabSz="1022350">
            <a:lnSpc>
              <a:spcPct val="90000"/>
            </a:lnSpc>
            <a:spcBef>
              <a:spcPct val="0"/>
            </a:spcBef>
            <a:spcAft>
              <a:spcPct val="35000"/>
            </a:spcAft>
            <a:buNone/>
          </a:pPr>
          <a:r>
            <a:rPr lang="en-US" sz="2300" b="1" kern="1200"/>
            <a:t>Key </a:t>
          </a:r>
        </a:p>
        <a:p>
          <a:pPr marL="0" lvl="0" indent="0" algn="l" defTabSz="1022350">
            <a:lnSpc>
              <a:spcPct val="90000"/>
            </a:lnSpc>
            <a:spcBef>
              <a:spcPct val="0"/>
            </a:spcBef>
            <a:spcAft>
              <a:spcPct val="35000"/>
            </a:spcAft>
            <a:buNone/>
          </a:pPr>
          <a:r>
            <a:rPr lang="en-US" sz="2300" b="1" kern="1200"/>
            <a:t>Points)</a:t>
          </a:r>
          <a:r>
            <a:rPr lang="en-US" sz="2300" kern="1200"/>
            <a:t> </a:t>
          </a:r>
        </a:p>
      </dsp:txBody>
      <dsp:txXfrm>
        <a:off x="1440183" y="856853"/>
        <a:ext cx="1579370" cy="3445946"/>
      </dsp:txXfrm>
    </dsp:sp>
    <dsp:sp modelId="{8B016230-6B9B-439A-97AE-3BE3B7FD4B8D}">
      <dsp:nvSpPr>
        <dsp:cNvPr id="0" name=""/>
        <dsp:cNvSpPr/>
      </dsp:nvSpPr>
      <dsp:spPr>
        <a:xfrm>
          <a:off x="1210604" y="282366"/>
          <a:ext cx="1808949" cy="5744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a:t>Here’s What…</a:t>
          </a:r>
        </a:p>
      </dsp:txBody>
      <dsp:txXfrm>
        <a:off x="1210604" y="282366"/>
        <a:ext cx="1808949" cy="574487"/>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759EB3-2769-4574-9CA5-E832B299E2C0}" type="datetimeFigureOut">
              <a:rPr lang="en-US" smtClean="0"/>
              <a:pPr/>
              <a:t>5/21/2024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23418A-D94E-46C2-AEB4-B56FBE667709}" type="slidenum">
              <a:rPr lang="en-US" smtClean="0"/>
              <a:pPr/>
              <a:t>‹#›</a:t>
            </a:fld>
            <a:endParaRPr lang="en-US"/>
          </a:p>
        </p:txBody>
      </p:sp>
    </p:spTree>
    <p:extLst>
      <p:ext uri="{BB962C8B-B14F-4D97-AF65-F5344CB8AC3E}">
        <p14:creationId xmlns:p14="http://schemas.microsoft.com/office/powerpoint/2010/main" val="3112519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i="0" u="none" strike="noStrike" kern="1200" baseline="0">
                <a:solidFill>
                  <a:schemeClr val="tx1"/>
                </a:solidFill>
                <a:latin typeface="+mn-lt"/>
                <a:ea typeface="+mn-ea"/>
                <a:cs typeface="+mn-cs"/>
              </a:rPr>
              <a:t>Start time of 8:00 a.m. </a:t>
            </a:r>
          </a:p>
          <a:p>
            <a:endParaRPr lang="en-US" sz="1200" b="1" i="0" u="none" strike="noStrike" kern="1200" baseline="0">
              <a:solidFill>
                <a:schemeClr val="tx1"/>
              </a:solidFill>
              <a:latin typeface="+mn-lt"/>
              <a:ea typeface="+mn-ea"/>
              <a:cs typeface="+mn-cs"/>
            </a:endParaRPr>
          </a:p>
          <a:p>
            <a:r>
              <a:rPr lang="en-US" i="1"/>
              <a:t>Note: Trainer notes are included in this section and are also</a:t>
            </a:r>
            <a:r>
              <a:rPr lang="en-US" i="1" baseline="0"/>
              <a:t> provided in the ‘Trainer Notes’ handout. </a:t>
            </a:r>
          </a:p>
          <a:p>
            <a:endParaRPr lang="en-US" baseline="0"/>
          </a:p>
          <a:p>
            <a:r>
              <a:rPr lang="en-US" b="1" baseline="0"/>
              <a:t>“Welcome…. </a:t>
            </a:r>
          </a:p>
          <a:p>
            <a:r>
              <a:rPr lang="en-US" b="1" baseline="0"/>
              <a:t>The purpose for us meeting today is to collectively learn about the new Texas Teacher Evaluation and Support System…. also known as T-TESS. Our time together is intended to ensure that every one of you (teachers) has a clear understanding about the new system, the implications for teacher evaluations, and how it will support all of us in learning and growing as a school community, to ultimately impact our students’ performance.”</a:t>
            </a:r>
            <a:endParaRPr lang="en-US" b="1"/>
          </a:p>
          <a:p>
            <a:endParaRPr lang="en-US"/>
          </a:p>
        </p:txBody>
      </p:sp>
      <p:sp>
        <p:nvSpPr>
          <p:cNvPr id="4" name="Slide Number Placeholder 3"/>
          <p:cNvSpPr>
            <a:spLocks noGrp="1"/>
          </p:cNvSpPr>
          <p:nvPr>
            <p:ph type="sldNum" sz="quarter" idx="10"/>
          </p:nvPr>
        </p:nvSpPr>
        <p:spPr/>
        <p:txBody>
          <a:bodyPr/>
          <a:lstStyle/>
          <a:p>
            <a:fld id="{5923418A-D94E-46C2-AEB4-B56FBE667709}" type="slidenum">
              <a:rPr lang="en-US" smtClean="0"/>
              <a:pPr/>
              <a:t>1</a:t>
            </a:fld>
            <a:endParaRPr lang="en-US"/>
          </a:p>
        </p:txBody>
      </p:sp>
    </p:spTree>
    <p:extLst>
      <p:ext uri="{BB962C8B-B14F-4D97-AF65-F5344CB8AC3E}">
        <p14:creationId xmlns:p14="http://schemas.microsoft.com/office/powerpoint/2010/main" val="3397333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39" indent="-302053" eaLnBrk="0" hangingPunct="0">
              <a:spcBef>
                <a:spcPct val="30000"/>
              </a:spcBef>
              <a:defRPr sz="1300">
                <a:solidFill>
                  <a:schemeClr val="tx1"/>
                </a:solidFill>
                <a:latin typeface="Calibri" pitchFamily="34" charset="0"/>
              </a:defRPr>
            </a:lvl2pPr>
            <a:lvl3pPr marL="1208212" indent="-241642" eaLnBrk="0" hangingPunct="0">
              <a:spcBef>
                <a:spcPct val="30000"/>
              </a:spcBef>
              <a:defRPr sz="1300">
                <a:solidFill>
                  <a:schemeClr val="tx1"/>
                </a:solidFill>
                <a:latin typeface="Calibri" pitchFamily="34" charset="0"/>
              </a:defRPr>
            </a:lvl3pPr>
            <a:lvl4pPr marL="1691498" indent="-241642" eaLnBrk="0" hangingPunct="0">
              <a:spcBef>
                <a:spcPct val="30000"/>
              </a:spcBef>
              <a:defRPr sz="1300">
                <a:solidFill>
                  <a:schemeClr val="tx1"/>
                </a:solidFill>
                <a:latin typeface="Calibri" pitchFamily="34" charset="0"/>
              </a:defRPr>
            </a:lvl4pPr>
            <a:lvl5pPr marL="2174783" indent="-241642" eaLnBrk="0" hangingPunct="0">
              <a:spcBef>
                <a:spcPct val="30000"/>
              </a:spcBef>
              <a:defRPr sz="1300">
                <a:solidFill>
                  <a:schemeClr val="tx1"/>
                </a:solidFill>
                <a:latin typeface="Calibri" pitchFamily="34" charset="0"/>
              </a:defRPr>
            </a:lvl5pPr>
            <a:lvl6pPr marL="2658068" indent="-241642" eaLnBrk="0" fontAlgn="base" hangingPunct="0">
              <a:spcBef>
                <a:spcPct val="30000"/>
              </a:spcBef>
              <a:spcAft>
                <a:spcPct val="0"/>
              </a:spcAft>
              <a:defRPr sz="1300">
                <a:solidFill>
                  <a:schemeClr val="tx1"/>
                </a:solidFill>
                <a:latin typeface="Calibri" pitchFamily="34" charset="0"/>
              </a:defRPr>
            </a:lvl6pPr>
            <a:lvl7pPr marL="3141353" indent="-241642" eaLnBrk="0" fontAlgn="base" hangingPunct="0">
              <a:spcBef>
                <a:spcPct val="30000"/>
              </a:spcBef>
              <a:spcAft>
                <a:spcPct val="0"/>
              </a:spcAft>
              <a:defRPr sz="1300">
                <a:solidFill>
                  <a:schemeClr val="tx1"/>
                </a:solidFill>
                <a:latin typeface="Calibri" pitchFamily="34" charset="0"/>
              </a:defRPr>
            </a:lvl7pPr>
            <a:lvl8pPr marL="3624638" indent="-241642" eaLnBrk="0" fontAlgn="base" hangingPunct="0">
              <a:spcBef>
                <a:spcPct val="30000"/>
              </a:spcBef>
              <a:spcAft>
                <a:spcPct val="0"/>
              </a:spcAft>
              <a:defRPr sz="1300">
                <a:solidFill>
                  <a:schemeClr val="tx1"/>
                </a:solidFill>
                <a:latin typeface="Calibri" pitchFamily="34" charset="0"/>
              </a:defRPr>
            </a:lvl8pPr>
            <a:lvl9pPr marL="4107922" indent="-24164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8682D140-8201-4281-9B30-4DC9BED9A280}" type="slidenum">
              <a:rPr lang="en-US" altLang="en-US" smtClean="0">
                <a:solidFill>
                  <a:prstClr val="black"/>
                </a:solidFill>
                <a:latin typeface="Arial" charset="0"/>
                <a:cs typeface="Arial" charset="0"/>
              </a:rPr>
              <a:pPr eaLnBrk="1" hangingPunct="1">
                <a:spcBef>
                  <a:spcPct val="0"/>
                </a:spcBef>
              </a:pPr>
              <a:t>10</a:t>
            </a:fld>
            <a:endParaRPr lang="en-US" altLang="en-US">
              <a:solidFill>
                <a:prstClr val="black"/>
              </a:solidFill>
              <a:latin typeface="Arial" charset="0"/>
              <a:cs typeface="Arial" charset="0"/>
            </a:endParaRPr>
          </a:p>
        </p:txBody>
      </p:sp>
      <p:sp>
        <p:nvSpPr>
          <p:cNvPr id="153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r>
              <a:rPr lang="en-US" altLang="en-US" b="1"/>
              <a:t>‘You will have 10 minutes total to complete the activity…. 2 minutes to write individually,… 3 minutes to talk and</a:t>
            </a:r>
            <a:r>
              <a:rPr lang="en-US" altLang="en-US" b="1" baseline="0"/>
              <a:t> reach consensus…. And 5 minutes to debrief.” </a:t>
            </a:r>
          </a:p>
          <a:p>
            <a:pPr eaLnBrk="1" hangingPunct="1">
              <a:spcBef>
                <a:spcPct val="0"/>
              </a:spcBef>
            </a:pPr>
            <a:endParaRPr lang="en-US" altLang="en-US" baseline="0"/>
          </a:p>
          <a:p>
            <a:pPr eaLnBrk="1" hangingPunct="1">
              <a:spcBef>
                <a:spcPct val="0"/>
              </a:spcBef>
            </a:pPr>
            <a:r>
              <a:rPr lang="en-US" altLang="en-US" b="1" baseline="0"/>
              <a:t>“The prompt is as follows: </a:t>
            </a:r>
            <a:r>
              <a:rPr lang="en-US" altLang="en-US" baseline="0"/>
              <a:t>(read the prompt from the slide)….”</a:t>
            </a:r>
          </a:p>
          <a:p>
            <a:pPr eaLnBrk="1" hangingPunct="1">
              <a:spcBef>
                <a:spcPct val="0"/>
              </a:spcBef>
            </a:pPr>
            <a:r>
              <a:rPr lang="en-US" altLang="en-US" baseline="0"/>
              <a:t> </a:t>
            </a:r>
          </a:p>
          <a:p>
            <a:pPr eaLnBrk="1" hangingPunct="1">
              <a:spcBef>
                <a:spcPct val="0"/>
              </a:spcBef>
            </a:pPr>
            <a:r>
              <a:rPr lang="en-US" altLang="en-US" i="1" baseline="0"/>
              <a:t>Monitor and provide feedback. </a:t>
            </a:r>
          </a:p>
          <a:p>
            <a:pPr eaLnBrk="1" hangingPunct="1">
              <a:spcBef>
                <a:spcPct val="0"/>
              </a:spcBef>
            </a:pPr>
            <a:r>
              <a:rPr lang="en-US" altLang="en-US" i="1" baseline="0"/>
              <a:t>Debrief: </a:t>
            </a:r>
          </a:p>
          <a:p>
            <a:pPr defTabSz="966570">
              <a:spcBef>
                <a:spcPct val="0"/>
              </a:spcBef>
              <a:defRPr/>
            </a:pPr>
            <a:r>
              <a:rPr lang="en-US" altLang="en-US" b="1">
                <a:latin typeface="Arial" charset="0"/>
              </a:rPr>
              <a:t>“As I walked around the room, it was clear that there were</a:t>
            </a:r>
            <a:r>
              <a:rPr lang="en-US" altLang="en-US" b="1" baseline="0">
                <a:latin typeface="Arial" charset="0"/>
              </a:rPr>
              <a:t> many comments which were seen on multiple charts. Let’s debrief what is in each team’s consensus section…. “</a:t>
            </a:r>
            <a:endParaRPr lang="en-US" altLang="en-US" b="1">
              <a:latin typeface="Arial" charset="0"/>
            </a:endParaRPr>
          </a:p>
          <a:p>
            <a:pPr defTabSz="966570">
              <a:spcBef>
                <a:spcPct val="0"/>
              </a:spcBef>
              <a:defRPr/>
            </a:pPr>
            <a:endParaRPr lang="en-US" altLang="en-US">
              <a:latin typeface="Arial" charset="0"/>
            </a:endParaRPr>
          </a:p>
          <a:p>
            <a:pPr defTabSz="966570">
              <a:spcBef>
                <a:spcPct val="0"/>
              </a:spcBef>
              <a:defRPr/>
            </a:pPr>
            <a:r>
              <a:rPr lang="en-US" altLang="en-US" i="1">
                <a:latin typeface="Arial" charset="0"/>
              </a:rPr>
              <a:t>Once each team has shared, follow with two questions</a:t>
            </a:r>
            <a:r>
              <a:rPr lang="en-US" altLang="en-US" i="1" baseline="0">
                <a:latin typeface="Arial" charset="0"/>
              </a:rPr>
              <a:t> for the teachers… </a:t>
            </a:r>
          </a:p>
          <a:p>
            <a:pPr defTabSz="966570">
              <a:spcBef>
                <a:spcPct val="0"/>
              </a:spcBef>
              <a:defRPr/>
            </a:pPr>
            <a:endParaRPr lang="en-US" altLang="en-US" i="1">
              <a:latin typeface="Arial" charset="0"/>
            </a:endParaRPr>
          </a:p>
          <a:p>
            <a:pPr defTabSz="966570">
              <a:spcBef>
                <a:spcPct val="0"/>
              </a:spcBef>
              <a:defRPr/>
            </a:pPr>
            <a:r>
              <a:rPr lang="en-US" altLang="en-US" b="1">
                <a:latin typeface="Arial" charset="0"/>
              </a:rPr>
              <a:t>Why this question?:    </a:t>
            </a:r>
            <a:r>
              <a:rPr lang="en-US" altLang="en-US" i="1">
                <a:latin typeface="Arial" charset="0"/>
              </a:rPr>
              <a:t>We want all participants to think about what they believe to be effective teaching….this should be the basis of their understanding of the rubric.  </a:t>
            </a:r>
          </a:p>
          <a:p>
            <a:pPr defTabSz="966570">
              <a:spcBef>
                <a:spcPct val="0"/>
              </a:spcBef>
              <a:defRPr/>
            </a:pPr>
            <a:r>
              <a:rPr lang="en-US" altLang="en-US" b="1">
                <a:latin typeface="Arial" charset="0"/>
              </a:rPr>
              <a:t>Why this way?:   (Why did we process this way?) </a:t>
            </a:r>
            <a:r>
              <a:rPr lang="en-US" altLang="en-US" i="1">
                <a:latin typeface="Arial" charset="0"/>
              </a:rPr>
              <a:t>We want to show them that in order for there to be a shared understanding of what good teaching is, they all have to come to a consensus on what that would look like…the rubric will help to formalize this.</a:t>
            </a:r>
          </a:p>
          <a:p>
            <a:pPr eaLnBrk="1" hangingPunct="1">
              <a:spcBef>
                <a:spcPct val="0"/>
              </a:spcBef>
            </a:pPr>
            <a:endParaRPr lang="en-US" altLang="en-US"/>
          </a:p>
        </p:txBody>
      </p:sp>
    </p:spTree>
    <p:extLst>
      <p:ext uri="{BB962C8B-B14F-4D97-AF65-F5344CB8AC3E}">
        <p14:creationId xmlns:p14="http://schemas.microsoft.com/office/powerpoint/2010/main" val="4149830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r>
              <a:rPr lang="en-US"/>
              <a:t>Make connections to: “</a:t>
            </a:r>
            <a:r>
              <a:rPr lang="en-US" b="1"/>
              <a:t>When a lesson is effective, we know it when we see it. But, when “it” is missing key elements, how do we communicate what is missing to someone else? How do we develop the missing skills in others? How do we measure “it”? </a:t>
            </a:r>
          </a:p>
          <a:p>
            <a:endParaRPr lang="en-US" b="1"/>
          </a:p>
          <a:p>
            <a:r>
              <a:rPr lang="en-US" b="1"/>
              <a:t> T-TESS provides us with what “it” is (i.e. what an effective lesson, effective teaching is), the process for building the skills in others, and the tools by which we measure it (T-TESS rubric and</a:t>
            </a:r>
            <a:r>
              <a:rPr lang="en-US" b="1" baseline="0"/>
              <a:t> the correlating pieces</a:t>
            </a:r>
            <a:r>
              <a:rPr lang="en-US" b="1"/>
              <a:t>). </a:t>
            </a:r>
          </a:p>
          <a:p>
            <a:endParaRPr lang="en-US" b="1"/>
          </a:p>
          <a:p>
            <a:r>
              <a:rPr lang="en-US" b="1"/>
              <a:t>There are many effective</a:t>
            </a:r>
            <a:r>
              <a:rPr lang="en-US" b="1" baseline="0"/>
              <a:t> elements of a good lesson. The goal is creating instructional opportunities, or lessons, where the dimensions come together at higher performance levels.”</a:t>
            </a:r>
            <a:endParaRPr lang="en-US" b="1"/>
          </a:p>
          <a:p>
            <a:endParaRPr lang="en-US"/>
          </a:p>
          <a:p>
            <a:endParaRPr lang="en-US"/>
          </a:p>
        </p:txBody>
      </p:sp>
      <p:sp>
        <p:nvSpPr>
          <p:cNvPr id="154628" name="Slide Number Placeholder 3"/>
          <p:cNvSpPr>
            <a:spLocks noGrp="1"/>
          </p:cNvSpPr>
          <p:nvPr>
            <p:ph type="sldNum" sz="quarter" idx="5"/>
          </p:nvPr>
        </p:nvSpPr>
        <p:spPr/>
        <p:txBody>
          <a:bodyPr/>
          <a:lstStyle/>
          <a:p>
            <a:pPr>
              <a:defRPr/>
            </a:pPr>
            <a:fld id="{8D2B5E20-BDC2-49C0-8097-467393818410}"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4233126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a:t>“The T-TESS Rubric includes four broad categories, or Domains, and 16 Dimensions.” </a:t>
            </a:r>
          </a:p>
          <a:p>
            <a:endParaRPr lang="en-US"/>
          </a:p>
          <a:p>
            <a:r>
              <a:rPr lang="en-US" i="1"/>
              <a:t>Read each domain and the bulleted dimensions. </a:t>
            </a:r>
          </a:p>
          <a:p>
            <a:endParaRPr lang="en-US"/>
          </a:p>
          <a:p>
            <a:r>
              <a:rPr lang="en-US" b="1" i="0" u="none" strike="noStrike">
                <a:effectLst/>
              </a:rPr>
              <a:t>Please note that as of June 1, 2024 the Alternate Domain I Rubric, ”Lesson Internalization,” is available as an option for districts to use particularly when teachers are using HQIM/ OER materials. This is OPTIONAL and it is a </a:t>
            </a:r>
            <a:r>
              <a:rPr lang="en-US" b="1" i="1" u="none" strike="noStrike">
                <a:effectLst/>
              </a:rPr>
              <a:t>district decision</a:t>
            </a:r>
            <a:r>
              <a:rPr lang="en-US" b="1" i="0" u="none" strike="noStrike">
                <a:effectLst/>
              </a:rPr>
              <a:t> whether to use the original Domain I or the Alternate Domain I. For the remainder of this training, when referring to Domain 1, you will see it named “Planning/ LI.” LI refers</a:t>
            </a:r>
            <a:r>
              <a:rPr lang="en-US" b="1"/>
              <a:t> </a:t>
            </a:r>
            <a:r>
              <a:rPr lang="en-US" b="1" i="0" u="none" strike="noStrike">
                <a:effectLst/>
              </a:rPr>
              <a:t>to</a:t>
            </a:r>
            <a:r>
              <a:rPr lang="en-US" b="1"/>
              <a:t> the Alternate Domain I Rubric -</a:t>
            </a:r>
            <a:r>
              <a:rPr lang="en-US" b="1" i="0" u="none" strike="noStrike">
                <a:effectLst/>
              </a:rPr>
              <a:t> Lesson</a:t>
            </a:r>
            <a:r>
              <a:rPr lang="en-US" b="1"/>
              <a:t> </a:t>
            </a:r>
            <a:r>
              <a:rPr lang="en-US" b="1" i="0" u="none" strike="noStrike">
                <a:effectLst/>
              </a:rPr>
              <a:t>Internalization.</a:t>
            </a:r>
            <a:r>
              <a:rPr lang="en-US"/>
              <a:t> </a:t>
            </a:r>
            <a:endParaRPr lang="en-US" b="0" i="0">
              <a:effectLst/>
            </a:endParaRPr>
          </a:p>
          <a:p>
            <a:pPr marL="285750" indent="-285750">
              <a:buFont typeface="Arial,Sans-Serif"/>
              <a:buChar char="•"/>
            </a:pPr>
            <a:r>
              <a:rPr lang="en-US" b="0" i="0" u="none" strike="noStrike">
                <a:effectLst/>
              </a:rPr>
              <a:t>HQIM: High quality instructional materials</a:t>
            </a:r>
            <a:r>
              <a:rPr lang="en-US"/>
              <a:t> </a:t>
            </a:r>
            <a:endParaRPr lang="en-US" b="0" i="0">
              <a:effectLst/>
            </a:endParaRPr>
          </a:p>
          <a:p>
            <a:pPr marL="285750" indent="-285750" algn="l">
              <a:buFont typeface="Arial,Sans-Serif"/>
              <a:buChar char="•"/>
            </a:pPr>
            <a:r>
              <a:rPr lang="en-US" b="0" i="0" u="none" strike="noStrike">
                <a:effectLst/>
              </a:rPr>
              <a:t>OER: Open education resource</a:t>
            </a:r>
            <a:endParaRPr lang="en-US"/>
          </a:p>
          <a:p>
            <a:endParaRPr lang="en-US"/>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12</a:t>
            </a:fld>
            <a:endParaRPr lang="en-US"/>
          </a:p>
        </p:txBody>
      </p:sp>
    </p:spTree>
    <p:extLst>
      <p:ext uri="{BB962C8B-B14F-4D97-AF65-F5344CB8AC3E}">
        <p14:creationId xmlns:p14="http://schemas.microsoft.com/office/powerpoint/2010/main" val="2907687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13</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sz="1200" b="1" i="0" u="none" strike="noStrike" kern="1200" baseline="0">
                <a:solidFill>
                  <a:schemeClr val="tx1"/>
                </a:solidFill>
                <a:latin typeface="+mn-lt"/>
                <a:ea typeface="+mn-ea"/>
                <a:cs typeface="+mn-cs"/>
              </a:rPr>
              <a:t>Start time of 9:00 a.m. </a:t>
            </a:r>
          </a:p>
          <a:p>
            <a:endParaRPr lang="en-US" sz="1200" b="1" i="0" u="none" strike="noStrike" kern="1200" baseline="0">
              <a:solidFill>
                <a:schemeClr val="tx1"/>
              </a:solidFill>
              <a:latin typeface="+mn-lt"/>
              <a:ea typeface="+mn-ea"/>
              <a:cs typeface="+mn-cs"/>
            </a:endParaRPr>
          </a:p>
          <a:p>
            <a:r>
              <a:rPr lang="en-US" i="1">
                <a:latin typeface="Arial" charset="0"/>
              </a:rPr>
              <a:t>Note: This slide provides an overview of the Rubric’s format. </a:t>
            </a:r>
          </a:p>
          <a:p>
            <a:r>
              <a:rPr lang="en-US" b="0">
                <a:latin typeface="Arial" charset="0"/>
              </a:rPr>
              <a:t>Direct</a:t>
            </a:r>
            <a:r>
              <a:rPr lang="en-US" b="0" baseline="0">
                <a:latin typeface="Arial" charset="0"/>
              </a:rPr>
              <a:t> teachers to Teacher Handout #1, indicating that they will be seeing the “Working” version of the rubric which includes the same information as this stylized version. </a:t>
            </a:r>
          </a:p>
          <a:p>
            <a:endParaRPr lang="en-US" b="0">
              <a:latin typeface="Arial" charset="0"/>
            </a:endParaRPr>
          </a:p>
          <a:p>
            <a:r>
              <a:rPr lang="en-US" b="1">
                <a:latin typeface="Arial" charset="0"/>
              </a:rPr>
              <a:t>“These next few slides will highlight each element of the rubric… the Domain, Dimension, Descriptors and Performance Levels.” </a:t>
            </a:r>
            <a:endParaRPr lang="en-US" b="1"/>
          </a:p>
        </p:txBody>
      </p:sp>
    </p:spTree>
    <p:extLst>
      <p:ext uri="{BB962C8B-B14F-4D97-AF65-F5344CB8AC3E}">
        <p14:creationId xmlns:p14="http://schemas.microsoft.com/office/powerpoint/2010/main" val="2843973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14</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a:latin typeface="Arial" charset="0"/>
              </a:rPr>
              <a:t>These slides will highlight each element of the rubric (Domain, Indicator, Descriptors and Performance Levels) in slide show mode.</a:t>
            </a:r>
          </a:p>
          <a:p>
            <a:endParaRPr lang="en-US">
              <a:latin typeface="Arial" charset="0"/>
            </a:endParaRPr>
          </a:p>
          <a:p>
            <a:r>
              <a:rPr lang="en-US" b="1">
                <a:latin typeface="Arial" charset="0"/>
              </a:rPr>
              <a:t>“This section of the rubric is where we see the domain. In this case, it’s Instruction.”</a:t>
            </a:r>
            <a:r>
              <a:rPr lang="en-US">
                <a:latin typeface="Arial" charset="0"/>
              </a:rPr>
              <a:t> </a:t>
            </a:r>
          </a:p>
          <a:p>
            <a:pPr eaLnBrk="1" hangingPunct="1"/>
            <a:endParaRPr lang="en-US"/>
          </a:p>
        </p:txBody>
      </p:sp>
    </p:spTree>
    <p:extLst>
      <p:ext uri="{BB962C8B-B14F-4D97-AF65-F5344CB8AC3E}">
        <p14:creationId xmlns:p14="http://schemas.microsoft.com/office/powerpoint/2010/main" val="1164322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15</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a:latin typeface="Arial" charset="0"/>
              </a:rPr>
              <a:t>These slides will highlight each element of the rubric (Domain, Indicator, Descriptors and Performance Levels) in slide show mode.</a:t>
            </a:r>
          </a:p>
          <a:p>
            <a:pPr eaLnBrk="1" hangingPunct="1"/>
            <a:endParaRPr lang="en-US"/>
          </a:p>
        </p:txBody>
      </p:sp>
    </p:spTree>
    <p:extLst>
      <p:ext uri="{BB962C8B-B14F-4D97-AF65-F5344CB8AC3E}">
        <p14:creationId xmlns:p14="http://schemas.microsoft.com/office/powerpoint/2010/main" val="1303282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16</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b="1">
                <a:latin typeface="Arial" charset="0"/>
              </a:rPr>
              <a:t>“This section outlines the Dimensions…In this case it’s Differentiation.” </a:t>
            </a:r>
          </a:p>
          <a:p>
            <a:pPr eaLnBrk="1" hangingPunct="1"/>
            <a:endParaRPr lang="en-US"/>
          </a:p>
        </p:txBody>
      </p:sp>
    </p:spTree>
    <p:extLst>
      <p:ext uri="{BB962C8B-B14F-4D97-AF65-F5344CB8AC3E}">
        <p14:creationId xmlns:p14="http://schemas.microsoft.com/office/powerpoint/2010/main" val="1836024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17</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a:latin typeface="Arial" charset="0"/>
              </a:rPr>
              <a:t>These slides will highlight each element of the rubric (Domain, Indicator, Descriptors and Performance Levels) in slide show mode.</a:t>
            </a:r>
          </a:p>
          <a:p>
            <a:pPr eaLnBrk="1" hangingPunct="1"/>
            <a:endParaRPr lang="en-US"/>
          </a:p>
        </p:txBody>
      </p:sp>
    </p:spTree>
    <p:extLst>
      <p:ext uri="{BB962C8B-B14F-4D97-AF65-F5344CB8AC3E}">
        <p14:creationId xmlns:p14="http://schemas.microsoft.com/office/powerpoint/2010/main" val="3361716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18</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a:latin typeface="Arial" charset="0"/>
              </a:rPr>
              <a:t>These sections provide the descriptors for each performance level of the Differentiation dimension. </a:t>
            </a:r>
            <a:endParaRPr lang="en-US"/>
          </a:p>
        </p:txBody>
      </p:sp>
    </p:spTree>
    <p:extLst>
      <p:ext uri="{BB962C8B-B14F-4D97-AF65-F5344CB8AC3E}">
        <p14:creationId xmlns:p14="http://schemas.microsoft.com/office/powerpoint/2010/main" val="3357584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19</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a:latin typeface="Arial" charset="0"/>
              </a:rPr>
              <a:t>These slides will highlight each element of the rubric (Domain, Indicator, Descriptors and Performance Levels) in slide show mode.</a:t>
            </a:r>
          </a:p>
          <a:p>
            <a:pPr eaLnBrk="1" hangingPunct="1"/>
            <a:endParaRPr lang="en-US"/>
          </a:p>
        </p:txBody>
      </p:sp>
    </p:spTree>
    <p:extLst>
      <p:ext uri="{BB962C8B-B14F-4D97-AF65-F5344CB8AC3E}">
        <p14:creationId xmlns:p14="http://schemas.microsoft.com/office/powerpoint/2010/main" val="3038053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19C22FD7-264D-48D5-9EAD-C742CACD9867}" type="slidenum">
              <a:rPr lang="en-US" smtClean="0">
                <a:solidFill>
                  <a:prstClr val="black"/>
                </a:solidFill>
              </a:rPr>
              <a:pPr>
                <a:defRPr/>
              </a:pPr>
              <a:t>2</a:t>
            </a:fld>
            <a:endParaRPr lang="en-US">
              <a:solidFill>
                <a:prstClr val="black"/>
              </a:solidFill>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defTabSz="966570" fontAlgn="base">
              <a:spcBef>
                <a:spcPct val="30000"/>
              </a:spcBef>
              <a:spcAft>
                <a:spcPct val="0"/>
              </a:spcAft>
              <a:defRPr/>
            </a:pPr>
            <a:r>
              <a:rPr lang="en-US" i="1">
                <a:latin typeface="Arial" charset="0"/>
              </a:rPr>
              <a:t>Emphasize the fact that all teachers will be supported to gain a clear understanding of the rubric and how it applies to their roles and responsibilities with teaching and learning.  The focus will be on collecting evidence before, during, and after the lesson and scoring the evidence based on the T-TESS rubric.  </a:t>
            </a:r>
          </a:p>
          <a:p>
            <a:pPr eaLnBrk="1" hangingPunct="1"/>
            <a:endParaRPr lang="en-US"/>
          </a:p>
          <a:p>
            <a:pPr eaLnBrk="1" hangingPunct="1"/>
            <a:r>
              <a:rPr lang="en-US" b="1"/>
              <a:t>“The objectives for today are that each of you will…. </a:t>
            </a:r>
          </a:p>
          <a:p>
            <a:pPr marL="181232" indent="-181232">
              <a:buFontTx/>
              <a:buChar char="-"/>
            </a:pPr>
            <a:r>
              <a:rPr lang="en-US" b="1"/>
              <a:t>Become</a:t>
            </a:r>
            <a:r>
              <a:rPr lang="en-US" b="1" baseline="0"/>
              <a:t> familiar with the T-TESS process to continue improving professional practices as a school community of learners.</a:t>
            </a:r>
          </a:p>
          <a:p>
            <a:pPr marL="181232" indent="-181232">
              <a:buFontTx/>
              <a:buChar char="-"/>
            </a:pPr>
            <a:r>
              <a:rPr lang="en-US" b="1" baseline="0"/>
              <a:t>Move us from the procedural (step-by-step procedures) to conceptual (understanding T-TESS concepts and connecting and applying them in various situations) knowledge… including how the domains of the T-TESS rubric apply to teachers’ roles and responsibilities. </a:t>
            </a:r>
          </a:p>
          <a:p>
            <a:pPr marL="181232" indent="-181232">
              <a:buFontTx/>
              <a:buChar char="-"/>
            </a:pPr>
            <a:r>
              <a:rPr lang="en-US" b="1" baseline="0"/>
              <a:t>Recognize and collectively embrace the fact that T-TESS is a research-based process with a strong system of support intended to connect the appraisal system to training and professional development.”</a:t>
            </a:r>
          </a:p>
          <a:p>
            <a:pPr marL="181232" indent="-181232">
              <a:buFontTx/>
              <a:buChar char="-"/>
            </a:pPr>
            <a:endParaRPr lang="en-US" b="1"/>
          </a:p>
        </p:txBody>
      </p:sp>
    </p:spTree>
    <p:extLst>
      <p:ext uri="{BB962C8B-B14F-4D97-AF65-F5344CB8AC3E}">
        <p14:creationId xmlns:p14="http://schemas.microsoft.com/office/powerpoint/2010/main" val="1022494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20</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a:latin typeface="Arial" charset="0"/>
              </a:rPr>
              <a:t>This slide shows the performance levels… Distinguished, Accomplished, Proficient, Developing and Improvement Needed.</a:t>
            </a:r>
          </a:p>
          <a:p>
            <a:endParaRPr lang="en-US">
              <a:latin typeface="Arial" charset="0"/>
            </a:endParaRPr>
          </a:p>
          <a:p>
            <a:r>
              <a:rPr lang="en-US">
                <a:solidFill>
                  <a:srgbClr val="C00000"/>
                </a:solidFill>
                <a:latin typeface="Arial" charset="0"/>
              </a:rPr>
              <a:t>Very Important...(Make sure teachers understand what is below.) </a:t>
            </a:r>
          </a:p>
          <a:p>
            <a:endParaRPr lang="en-US">
              <a:latin typeface="Arial" charset="0"/>
            </a:endParaRPr>
          </a:p>
          <a:p>
            <a:r>
              <a:rPr lang="en-US" b="1">
                <a:latin typeface="Arial" charset="0"/>
              </a:rPr>
              <a:t>“When appraisers use the evidence to score a lesson, they will begin in the proficient column. This performance level – Proficient - signifies a ‘Rock Solid’ teacher. Let me say this again, Proficient is Rock Solid…. </a:t>
            </a:r>
          </a:p>
          <a:p>
            <a:r>
              <a:rPr lang="en-US" b="1">
                <a:latin typeface="Arial" charset="0"/>
              </a:rPr>
              <a:t>What does this mean? We will see a bell curve with T-TESS evaluations…. This is a culture shift in Texas. If teachers are Proficient and Rock Solid, then we will see a bell curve which indicates there are some that fall in the accomplished and distinguished levels and others that will be developing and improvement needed. This process is not about the person… it’s about how the lesson scores, using the evidence collected and the rubric descriptors for each dimension.</a:t>
            </a:r>
            <a:r>
              <a:rPr lang="en-US" b="1" baseline="0">
                <a:latin typeface="Arial" charset="0"/>
              </a:rPr>
              <a:t> What was ‘exceeds expectations’ in PDAS is now described in the ‘proficient’ level. Two additional performance levels, accomplished and distinguished, were added to allow for growth and aspiration.”</a:t>
            </a:r>
            <a:endParaRPr lang="en-US" b="1">
              <a:latin typeface="Arial" charset="0"/>
            </a:endParaRPr>
          </a:p>
          <a:p>
            <a:endParaRPr lang="en-US">
              <a:latin typeface="Arial" charset="0"/>
            </a:endParaRPr>
          </a:p>
          <a:p>
            <a:endParaRPr lang="en-US">
              <a:latin typeface="Arial" charset="0"/>
            </a:endParaRPr>
          </a:p>
          <a:p>
            <a:pPr eaLnBrk="1" hangingPunct="1"/>
            <a:endParaRPr lang="en-US"/>
          </a:p>
        </p:txBody>
      </p:sp>
    </p:spTree>
    <p:extLst>
      <p:ext uri="{BB962C8B-B14F-4D97-AF65-F5344CB8AC3E}">
        <p14:creationId xmlns:p14="http://schemas.microsoft.com/office/powerpoint/2010/main" val="1021666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a:t>“As a reminder, this graphic shows us how the T-TESS Rubric includes four broad categories, or Domains, and 16 Dimensions.” </a:t>
            </a:r>
          </a:p>
          <a:p>
            <a:endParaRPr lang="en-US"/>
          </a:p>
          <a:p>
            <a:pPr defTabSz="966570"/>
            <a:r>
              <a:rPr lang="en-US" i="1"/>
              <a:t>Emphasize that for today, they will spend time primarily on the </a:t>
            </a:r>
            <a:r>
              <a:rPr lang="en-US" i="1" u="sng"/>
              <a:t>Instruction</a:t>
            </a:r>
            <a:r>
              <a:rPr lang="en-US" i="1"/>
              <a:t> and </a:t>
            </a:r>
            <a:r>
              <a:rPr lang="en-US" i="1" u="sng"/>
              <a:t>Learning Environment </a:t>
            </a:r>
            <a:r>
              <a:rPr lang="en-US" i="1"/>
              <a:t>Domains. </a:t>
            </a:r>
          </a:p>
          <a:p>
            <a:endParaRPr lang="en-US"/>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21</a:t>
            </a:fld>
            <a:endParaRPr lang="en-US"/>
          </a:p>
        </p:txBody>
      </p:sp>
    </p:spTree>
    <p:extLst>
      <p:ext uri="{BB962C8B-B14F-4D97-AF65-F5344CB8AC3E}">
        <p14:creationId xmlns:p14="http://schemas.microsoft.com/office/powerpoint/2010/main" val="3155729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a:t>“Let’s talk briefly about the</a:t>
            </a:r>
            <a:r>
              <a:rPr lang="en-US" b="1" baseline="0"/>
              <a:t> target for conducting T-TESS evaluations.”</a:t>
            </a:r>
          </a:p>
          <a:p>
            <a:endParaRPr lang="en-US" baseline="0"/>
          </a:p>
          <a:p>
            <a:r>
              <a:rPr lang="en-US" baseline="0"/>
              <a:t>Learner Outcomes: </a:t>
            </a:r>
            <a:r>
              <a:rPr lang="en-US" b="1" baseline="0"/>
              <a:t>“When we talk about Learner Outcomes, we are referring to the TEKS or other standards (Pre-K Guidelines, ELPS, TA TEKS, etc.) As the appraiser in the classroom, I’m listening for the ‘Learner Outcomes’ or lesson objectives as the anchor for the appraisal. What are the outcomes? How are they communicated to students? What evidence is there to support that students understood the outcomes? These outcomes drive the entire evaluation.” </a:t>
            </a:r>
          </a:p>
          <a:p>
            <a:endParaRPr lang="en-US" baseline="0"/>
          </a:p>
          <a:p>
            <a:r>
              <a:rPr lang="en-US" baseline="0"/>
              <a:t>Teacher Behaviors: </a:t>
            </a:r>
            <a:r>
              <a:rPr lang="en-US" b="1" baseline="0"/>
              <a:t>“Next, I’m collecting evidence regarding the teacher behaviors and how they are aligned to the learner outcomes. What is the teacher saying and doing that aligns with and supports the learning objectives? For example, how is the lesson structured and paced to facilitate student mastery towards the learner outcomes? How do questions, technology, etc., align with the learner outcomes?” </a:t>
            </a:r>
          </a:p>
          <a:p>
            <a:endParaRPr lang="en-US" b="1" baseline="0"/>
          </a:p>
          <a:p>
            <a:r>
              <a:rPr lang="en-US" b="0" baseline="0"/>
              <a:t>Student Behaviors: </a:t>
            </a:r>
            <a:r>
              <a:rPr lang="en-US" b="1" baseline="0"/>
              <a:t>“I’m also collecting evidence regarding what they students say and do throughout the lesson using the learner outcomes as a filter for how students are ‘behaving’ and responding to instruction.”</a:t>
            </a:r>
          </a:p>
          <a:p>
            <a:endParaRPr lang="en-US" b="1" baseline="0"/>
          </a:p>
          <a:p>
            <a:r>
              <a:rPr lang="en-US" b="1" baseline="0"/>
              <a:t>There is a direct cause and effect relationship between what the teacher says and does and what the students say and do. Again, all linked to the learner outcomes. </a:t>
            </a:r>
          </a:p>
          <a:p>
            <a:endParaRPr lang="en-US" b="1" baseline="0"/>
          </a:p>
          <a:p>
            <a:r>
              <a:rPr lang="en-US" b="1" baseline="0"/>
              <a:t>Ultimately, I’m collecting evidence to support whether or not students are meeting the learner outcomes. As the appraiser, this means that I will need to know about other aspects of the lesson, including where the class is with the unit of study – just beginning the unit, middle of unit, end of unit, etc.”</a:t>
            </a:r>
          </a:p>
          <a:p>
            <a:endParaRPr lang="en-US" b="0" baseline="0"/>
          </a:p>
          <a:p>
            <a:r>
              <a:rPr lang="en-US" b="0" baseline="0"/>
              <a:t>B,M,E: </a:t>
            </a:r>
            <a:r>
              <a:rPr lang="en-US" b="1" baseline="0"/>
              <a:t>All this evidence is captured at the beginning, middle and end of the lesson; thus observing the entire lesson is key.</a:t>
            </a:r>
            <a:endParaRPr lang="en-US" b="1"/>
          </a:p>
        </p:txBody>
      </p:sp>
      <p:sp>
        <p:nvSpPr>
          <p:cNvPr id="4" name="Slide Number Placeholder 3"/>
          <p:cNvSpPr>
            <a:spLocks noGrp="1"/>
          </p:cNvSpPr>
          <p:nvPr>
            <p:ph type="sldNum" sz="quarter" idx="10"/>
          </p:nvPr>
        </p:nvSpPr>
        <p:spPr/>
        <p:txBody>
          <a:bodyPr/>
          <a:lstStyle/>
          <a:p>
            <a:fld id="{BCF0C763-A557-465E-8084-D679FD70C0CF}" type="slidenum">
              <a:rPr lang="en-US" smtClean="0"/>
              <a:pPr/>
              <a:t>22</a:t>
            </a:fld>
            <a:endParaRPr lang="en-US"/>
          </a:p>
        </p:txBody>
      </p:sp>
    </p:spTree>
    <p:extLst>
      <p:ext uri="{BB962C8B-B14F-4D97-AF65-F5344CB8AC3E}">
        <p14:creationId xmlns:p14="http://schemas.microsoft.com/office/powerpoint/2010/main" val="4089369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a:defRPr/>
            </a:pPr>
            <a:r>
              <a:rPr lang="en-US" sz="1200" b="1" i="0" u="none" strike="noStrike" kern="1200" baseline="0">
                <a:solidFill>
                  <a:schemeClr val="tx1"/>
                </a:solidFill>
                <a:latin typeface="+mn-lt"/>
                <a:ea typeface="+mn-ea"/>
                <a:cs typeface="+mn-cs"/>
              </a:rPr>
              <a:t>Start time of 9:10 a.m. </a:t>
            </a:r>
          </a:p>
          <a:p>
            <a:pPr defTabSz="966570">
              <a:defRPr/>
            </a:pPr>
            <a:endParaRPr lang="en-US" sz="1200" b="1" i="0" u="none" strike="noStrike" kern="1200" baseline="0">
              <a:solidFill>
                <a:schemeClr val="tx1"/>
              </a:solidFill>
              <a:latin typeface="+mn-lt"/>
              <a:ea typeface="+mn-ea"/>
              <a:cs typeface="+mn-cs"/>
            </a:endParaRPr>
          </a:p>
          <a:p>
            <a:pPr defTabSz="966570">
              <a:defRPr/>
            </a:pPr>
            <a:r>
              <a:rPr lang="en-US" i="1"/>
              <a:t>Let participants know that this will be the guiding structure for learning throughout the training and that we will be modeling good teaching and practice whenever possible. Point out that the gradual release of responsibility is widely recognized as an important part of effective teaching. You will be modeling effective teaching throughout the training.</a:t>
            </a:r>
            <a:r>
              <a:rPr lang="en-US"/>
              <a:t> </a:t>
            </a:r>
          </a:p>
          <a:p>
            <a:pPr defTabSz="966570">
              <a:defRPr/>
            </a:pPr>
            <a:endParaRPr lang="en-US"/>
          </a:p>
          <a:p>
            <a:pPr defTabSz="966570">
              <a:defRPr/>
            </a:pPr>
            <a:r>
              <a:rPr lang="en-US" i="1"/>
              <a:t>Participants will notice that the trainer will be gradually releasing responsibility to them. So, each activity will begin with a model by the trainer, followed by a paired or group table activity and then to independence through the “you do” individual portion. The first step is the “I do”. You will model for them your thought process while highlighting one standard area on the rubric.</a:t>
            </a:r>
          </a:p>
          <a:p>
            <a:endParaRPr lang="en-US"/>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3079752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defTabSz="966570">
              <a:defRPr/>
            </a:pPr>
            <a:r>
              <a:rPr lang="en-US" sz="1200" b="1" i="0" u="none" strike="noStrike" kern="1200" baseline="0">
                <a:solidFill>
                  <a:schemeClr val="tx1"/>
                </a:solidFill>
                <a:latin typeface="+mn-lt"/>
                <a:ea typeface="+mn-ea"/>
                <a:cs typeface="+mn-cs"/>
              </a:rPr>
              <a:t>Start time of 9:12 a.m. </a:t>
            </a:r>
          </a:p>
          <a:p>
            <a:pPr defTabSz="966570">
              <a:defRPr/>
            </a:pPr>
            <a:endParaRPr lang="en-US" sz="1200" b="1" i="0" u="none" strike="noStrike" kern="1200" baseline="0">
              <a:solidFill>
                <a:schemeClr val="tx1"/>
              </a:solidFill>
              <a:latin typeface="+mn-lt"/>
              <a:ea typeface="+mn-ea"/>
              <a:cs typeface="+mn-cs"/>
            </a:endParaRPr>
          </a:p>
          <a:p>
            <a:pPr defTabSz="966570">
              <a:defRPr/>
            </a:pPr>
            <a:r>
              <a:rPr lang="en-US"/>
              <a:t>Trainer will model how to highlight the Communication dimension and descriptors before participants highlight their rubrics. See </a:t>
            </a:r>
            <a:r>
              <a:rPr lang="en-US" u="sng"/>
              <a:t>Trainer Handout #1.</a:t>
            </a:r>
            <a:endParaRPr lang="en-US"/>
          </a:p>
          <a:p>
            <a:endParaRPr lang="en-US" altLang="en-US" i="1"/>
          </a:p>
          <a:p>
            <a:r>
              <a:rPr lang="en-US" altLang="en-US" i="1"/>
              <a:t>Start with the summary statement at the top of the rubric (The teacher </a:t>
            </a:r>
            <a:r>
              <a:rPr lang="en-US" altLang="en-US" i="1" u="sng"/>
              <a:t>clearly</a:t>
            </a:r>
            <a:r>
              <a:rPr lang="en-US" altLang="en-US" i="1" baseline="0"/>
              <a:t> and </a:t>
            </a:r>
            <a:r>
              <a:rPr lang="en-US" altLang="en-US" i="1" u="sng" baseline="0"/>
              <a:t>accurately</a:t>
            </a:r>
            <a:r>
              <a:rPr lang="en-US" altLang="en-US" i="1" baseline="0"/>
              <a:t> </a:t>
            </a:r>
            <a:r>
              <a:rPr lang="en-US" altLang="en-US" i="1" u="sng" baseline="0"/>
              <a:t>communicates</a:t>
            </a:r>
            <a:r>
              <a:rPr lang="en-US" altLang="en-US" i="1" baseline="0"/>
              <a:t> to </a:t>
            </a:r>
            <a:r>
              <a:rPr lang="en-US" altLang="en-US" i="1" u="sng" baseline="0"/>
              <a:t>support</a:t>
            </a:r>
            <a:r>
              <a:rPr lang="en-US" altLang="en-US" i="1" baseline="0"/>
              <a:t> persistence, </a:t>
            </a:r>
            <a:r>
              <a:rPr lang="en-US" altLang="en-US" i="1" u="sng" baseline="0"/>
              <a:t>deeper learning </a:t>
            </a:r>
            <a:r>
              <a:rPr lang="en-US" altLang="en-US" i="1" baseline="0"/>
              <a:t>and effective </a:t>
            </a:r>
            <a:r>
              <a:rPr lang="en-US" altLang="en-US" i="1" u="sng" baseline="0"/>
              <a:t>effort</a:t>
            </a:r>
            <a:r>
              <a:rPr lang="en-US" altLang="en-US" i="1" baseline="0"/>
              <a:t>.). Share which words you would highlight as key terms in the rubric. </a:t>
            </a:r>
          </a:p>
          <a:p>
            <a:r>
              <a:rPr lang="en-US" altLang="en-US" i="1" baseline="0"/>
              <a:t>Move to the ‘Rock Solid’ – Proficient Column –  to highlight key words in the first descriptor, since this is where we begin scoring the lesson. Scan and compare the Accomplished and Distinguished descriptors to the left as you think out loud, followed by the Developing and Improvement Needed descriptors to the right, to show how the continuum changes across performance levels for the first descriptor. </a:t>
            </a:r>
          </a:p>
          <a:p>
            <a:endParaRPr lang="en-US" altLang="en-US" i="1" baseline="0"/>
          </a:p>
          <a:p>
            <a:r>
              <a:rPr lang="en-US" altLang="en-US" i="1" baseline="0"/>
              <a:t>Move to the Proficient level again with the second descriptor to highlight the key words and think out loud regarding what this descriptor looks like in practice. Review performance levels to the left and right, noting how they change. </a:t>
            </a:r>
          </a:p>
          <a:p>
            <a:endParaRPr lang="en-US" altLang="en-US" i="1" baseline="0"/>
          </a:p>
          <a:p>
            <a:r>
              <a:rPr lang="en-US" altLang="en-US" i="1" baseline="0"/>
              <a:t>Follow the same process with the remainder of the rubric, while teachers take notes on their rubric. </a:t>
            </a:r>
          </a:p>
          <a:p>
            <a:endParaRPr lang="en-US" altLang="en-US" i="1" baseline="0"/>
          </a:p>
          <a:p>
            <a:r>
              <a:rPr lang="en-US" altLang="en-US" i="1" baseline="0"/>
              <a:t>When finished, indicated that you just modeled the ‘I do’…. And will now move to the ‘We do’…</a:t>
            </a:r>
            <a:endParaRPr lang="en-US" altLang="en-US" i="1"/>
          </a:p>
          <a:p>
            <a:endParaRPr lang="en-US" altLang="en-US" i="1"/>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39" indent="-302053" eaLnBrk="0" hangingPunct="0">
              <a:spcBef>
                <a:spcPct val="30000"/>
              </a:spcBef>
              <a:defRPr sz="1300">
                <a:solidFill>
                  <a:schemeClr val="tx1"/>
                </a:solidFill>
                <a:latin typeface="Calibri" pitchFamily="34" charset="0"/>
              </a:defRPr>
            </a:lvl2pPr>
            <a:lvl3pPr marL="1208212" indent="-241642" eaLnBrk="0" hangingPunct="0">
              <a:spcBef>
                <a:spcPct val="30000"/>
              </a:spcBef>
              <a:defRPr sz="1300">
                <a:solidFill>
                  <a:schemeClr val="tx1"/>
                </a:solidFill>
                <a:latin typeface="Calibri" pitchFamily="34" charset="0"/>
              </a:defRPr>
            </a:lvl3pPr>
            <a:lvl4pPr marL="1691498" indent="-241642" eaLnBrk="0" hangingPunct="0">
              <a:spcBef>
                <a:spcPct val="30000"/>
              </a:spcBef>
              <a:defRPr sz="1300">
                <a:solidFill>
                  <a:schemeClr val="tx1"/>
                </a:solidFill>
                <a:latin typeface="Calibri" pitchFamily="34" charset="0"/>
              </a:defRPr>
            </a:lvl4pPr>
            <a:lvl5pPr marL="2174783" indent="-241642" eaLnBrk="0" hangingPunct="0">
              <a:spcBef>
                <a:spcPct val="30000"/>
              </a:spcBef>
              <a:defRPr sz="1300">
                <a:solidFill>
                  <a:schemeClr val="tx1"/>
                </a:solidFill>
                <a:latin typeface="Calibri" pitchFamily="34" charset="0"/>
              </a:defRPr>
            </a:lvl5pPr>
            <a:lvl6pPr marL="2658068" indent="-241642" eaLnBrk="0" fontAlgn="base" hangingPunct="0">
              <a:spcBef>
                <a:spcPct val="30000"/>
              </a:spcBef>
              <a:spcAft>
                <a:spcPct val="0"/>
              </a:spcAft>
              <a:defRPr sz="1300">
                <a:solidFill>
                  <a:schemeClr val="tx1"/>
                </a:solidFill>
                <a:latin typeface="Calibri" pitchFamily="34" charset="0"/>
              </a:defRPr>
            </a:lvl6pPr>
            <a:lvl7pPr marL="3141353" indent="-241642" eaLnBrk="0" fontAlgn="base" hangingPunct="0">
              <a:spcBef>
                <a:spcPct val="30000"/>
              </a:spcBef>
              <a:spcAft>
                <a:spcPct val="0"/>
              </a:spcAft>
              <a:defRPr sz="1300">
                <a:solidFill>
                  <a:schemeClr val="tx1"/>
                </a:solidFill>
                <a:latin typeface="Calibri" pitchFamily="34" charset="0"/>
              </a:defRPr>
            </a:lvl7pPr>
            <a:lvl8pPr marL="3624638" indent="-241642" eaLnBrk="0" fontAlgn="base" hangingPunct="0">
              <a:spcBef>
                <a:spcPct val="30000"/>
              </a:spcBef>
              <a:spcAft>
                <a:spcPct val="0"/>
              </a:spcAft>
              <a:defRPr sz="1300">
                <a:solidFill>
                  <a:schemeClr val="tx1"/>
                </a:solidFill>
                <a:latin typeface="Calibri" pitchFamily="34" charset="0"/>
              </a:defRPr>
            </a:lvl8pPr>
            <a:lvl9pPr marL="4107922" indent="-24164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68375E68-605C-48D4-BAD6-D2510552D382}" type="slidenum">
              <a:rPr lang="en-US" altLang="en-US" smtClean="0">
                <a:solidFill>
                  <a:prstClr val="black"/>
                </a:solidFill>
                <a:latin typeface="Arial" charset="0"/>
                <a:cs typeface="Arial" charset="0"/>
              </a:rPr>
              <a:pPr eaLnBrk="1" hangingPunct="1">
                <a:spcBef>
                  <a:spcPct val="0"/>
                </a:spcBef>
              </a:pPr>
              <a:t>24</a:t>
            </a:fld>
            <a:endParaRPr lang="en-US" altLang="en-US">
              <a:solidFill>
                <a:prstClr val="black"/>
              </a:solidFill>
              <a:latin typeface="Arial" charset="0"/>
              <a:cs typeface="Arial" charset="0"/>
            </a:endParaRPr>
          </a:p>
        </p:txBody>
      </p:sp>
    </p:spTree>
    <p:extLst>
      <p:ext uri="{BB962C8B-B14F-4D97-AF65-F5344CB8AC3E}">
        <p14:creationId xmlns:p14="http://schemas.microsoft.com/office/powerpoint/2010/main" val="2237465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1" i="0" u="none" strike="noStrike" kern="1200" baseline="0">
                <a:solidFill>
                  <a:schemeClr val="tx1"/>
                </a:solidFill>
                <a:latin typeface="+mn-lt"/>
                <a:ea typeface="+mn-ea"/>
                <a:cs typeface="+mn-cs"/>
              </a:rPr>
              <a:t>Start time of 9:25 a.m. </a:t>
            </a:r>
          </a:p>
          <a:p>
            <a:pPr eaLnBrk="1" hangingPunct="1">
              <a:spcBef>
                <a:spcPct val="0"/>
              </a:spcBef>
            </a:pPr>
            <a:endParaRPr lang="en-US" altLang="en-US" sz="1200" b="1" i="0" u="none" strike="noStrike" kern="1200" baseline="0">
              <a:solidFill>
                <a:schemeClr val="tx1"/>
              </a:solidFill>
              <a:latin typeface="+mn-lt"/>
              <a:ea typeface="+mn-ea"/>
              <a:cs typeface="+mn-cs"/>
            </a:endParaRPr>
          </a:p>
          <a:p>
            <a:pPr eaLnBrk="1" hangingPunct="1">
              <a:spcBef>
                <a:spcPct val="0"/>
              </a:spcBef>
            </a:pPr>
            <a:r>
              <a:rPr lang="en-US" altLang="en-US" i="1">
                <a:latin typeface="Arial" charset="0"/>
              </a:rPr>
              <a:t>Note: See below and in trainer manual. Set</a:t>
            </a:r>
            <a:r>
              <a:rPr lang="en-US" altLang="en-US" i="1" baseline="0">
                <a:latin typeface="Arial" charset="0"/>
              </a:rPr>
              <a:t>  the timer in three, five-minute increments to pace the group with each dimension. </a:t>
            </a:r>
          </a:p>
          <a:p>
            <a:pPr eaLnBrk="1" hangingPunct="1">
              <a:spcBef>
                <a:spcPct val="0"/>
              </a:spcBef>
            </a:pPr>
            <a:endParaRPr lang="en-US" altLang="en-US" i="1" baseline="0">
              <a:latin typeface="Arial" charset="0"/>
            </a:endParaRPr>
          </a:p>
          <a:p>
            <a:pPr eaLnBrk="1" hangingPunct="1">
              <a:spcBef>
                <a:spcPct val="0"/>
              </a:spcBef>
            </a:pPr>
            <a:r>
              <a:rPr lang="en-US" altLang="en-US" i="1" baseline="0">
                <a:latin typeface="Arial" charset="0"/>
              </a:rPr>
              <a:t>Teachers will read and highlight the dimension description on the left, move to the proficient column to read and highlight the first descriptor, make notes to define what this descriptor looks and sounds like in practice, then compare that descriptor across performance levels to determine how it changes. They will go back to the proficient column to look at the second descriptor and repeat the process for the entire dimension. </a:t>
            </a:r>
            <a:endParaRPr lang="en-US" altLang="en-US" i="1">
              <a:latin typeface="Arial" charset="0"/>
            </a:endParaRPr>
          </a:p>
          <a:p>
            <a:pPr eaLnBrk="1" hangingPunct="1">
              <a:spcBef>
                <a:spcPct val="0"/>
              </a:spcBef>
            </a:pPr>
            <a:endParaRPr lang="en-US" altLang="en-US"/>
          </a:p>
          <a:p>
            <a:pPr eaLnBrk="1" hangingPunct="1">
              <a:spcBef>
                <a:spcPct val="0"/>
              </a:spcBef>
            </a:pPr>
            <a:r>
              <a:rPr lang="en-US" altLang="en-US" b="1"/>
              <a:t>“We will now</a:t>
            </a:r>
            <a:r>
              <a:rPr lang="en-US" altLang="en-US" b="1" baseline="0"/>
              <a:t> move to the ‘We do’… each table will be assigned three dimensions to highlight the key terms in the dimension (summary paragraph at the top) and the descriptors. Are there questions about the process at this point?” </a:t>
            </a:r>
          </a:p>
          <a:p>
            <a:pPr eaLnBrk="1" hangingPunct="1">
              <a:spcBef>
                <a:spcPct val="0"/>
              </a:spcBef>
            </a:pPr>
            <a:endParaRPr lang="en-US" altLang="en-US" b="1" baseline="0"/>
          </a:p>
          <a:p>
            <a:pPr eaLnBrk="1" hangingPunct="1">
              <a:spcBef>
                <a:spcPct val="0"/>
              </a:spcBef>
            </a:pPr>
            <a:r>
              <a:rPr lang="en-US" altLang="en-US" b="0" baseline="0"/>
              <a:t>To debrief the activity, remind the staff that it will be necessary to deconstruct the T-TESS rubric over time to ensure that everyone is interpreting and applying the rubric in the same manner. </a:t>
            </a:r>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39" indent="-302053" eaLnBrk="0" hangingPunct="0">
              <a:spcBef>
                <a:spcPct val="30000"/>
              </a:spcBef>
              <a:defRPr sz="1300">
                <a:solidFill>
                  <a:schemeClr val="tx1"/>
                </a:solidFill>
                <a:latin typeface="Calibri" pitchFamily="34" charset="0"/>
              </a:defRPr>
            </a:lvl2pPr>
            <a:lvl3pPr marL="1208212" indent="-241642" eaLnBrk="0" hangingPunct="0">
              <a:spcBef>
                <a:spcPct val="30000"/>
              </a:spcBef>
              <a:defRPr sz="1300">
                <a:solidFill>
                  <a:schemeClr val="tx1"/>
                </a:solidFill>
                <a:latin typeface="Calibri" pitchFamily="34" charset="0"/>
              </a:defRPr>
            </a:lvl3pPr>
            <a:lvl4pPr marL="1691498" indent="-241642" eaLnBrk="0" hangingPunct="0">
              <a:spcBef>
                <a:spcPct val="30000"/>
              </a:spcBef>
              <a:defRPr sz="1300">
                <a:solidFill>
                  <a:schemeClr val="tx1"/>
                </a:solidFill>
                <a:latin typeface="Calibri" pitchFamily="34" charset="0"/>
              </a:defRPr>
            </a:lvl4pPr>
            <a:lvl5pPr marL="2174783" indent="-241642" eaLnBrk="0" hangingPunct="0">
              <a:spcBef>
                <a:spcPct val="30000"/>
              </a:spcBef>
              <a:defRPr sz="1300">
                <a:solidFill>
                  <a:schemeClr val="tx1"/>
                </a:solidFill>
                <a:latin typeface="Calibri" pitchFamily="34" charset="0"/>
              </a:defRPr>
            </a:lvl5pPr>
            <a:lvl6pPr marL="2658068" indent="-241642" eaLnBrk="0" fontAlgn="base" hangingPunct="0">
              <a:spcBef>
                <a:spcPct val="30000"/>
              </a:spcBef>
              <a:spcAft>
                <a:spcPct val="0"/>
              </a:spcAft>
              <a:defRPr sz="1300">
                <a:solidFill>
                  <a:schemeClr val="tx1"/>
                </a:solidFill>
                <a:latin typeface="Calibri" pitchFamily="34" charset="0"/>
              </a:defRPr>
            </a:lvl6pPr>
            <a:lvl7pPr marL="3141353" indent="-241642" eaLnBrk="0" fontAlgn="base" hangingPunct="0">
              <a:spcBef>
                <a:spcPct val="30000"/>
              </a:spcBef>
              <a:spcAft>
                <a:spcPct val="0"/>
              </a:spcAft>
              <a:defRPr sz="1300">
                <a:solidFill>
                  <a:schemeClr val="tx1"/>
                </a:solidFill>
                <a:latin typeface="Calibri" pitchFamily="34" charset="0"/>
              </a:defRPr>
            </a:lvl7pPr>
            <a:lvl8pPr marL="3624638" indent="-241642" eaLnBrk="0" fontAlgn="base" hangingPunct="0">
              <a:spcBef>
                <a:spcPct val="30000"/>
              </a:spcBef>
              <a:spcAft>
                <a:spcPct val="0"/>
              </a:spcAft>
              <a:defRPr sz="1300">
                <a:solidFill>
                  <a:schemeClr val="tx1"/>
                </a:solidFill>
                <a:latin typeface="Calibri" pitchFamily="34" charset="0"/>
              </a:defRPr>
            </a:lvl8pPr>
            <a:lvl9pPr marL="4107922" indent="-24164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053BD03D-B659-4BFA-88F2-C380D484C4C2}" type="slidenum">
              <a:rPr lang="en-US" altLang="en-US" smtClean="0">
                <a:solidFill>
                  <a:prstClr val="black"/>
                </a:solidFill>
                <a:latin typeface="Arial" charset="0"/>
                <a:cs typeface="Arial" charset="0"/>
              </a:rPr>
              <a:pPr eaLnBrk="1" hangingPunct="1">
                <a:spcBef>
                  <a:spcPct val="0"/>
                </a:spcBef>
              </a:pPr>
              <a:t>25</a:t>
            </a:fld>
            <a:endParaRPr lang="en-US" altLang="en-US">
              <a:solidFill>
                <a:prstClr val="black"/>
              </a:solidFill>
              <a:latin typeface="Arial" charset="0"/>
              <a:cs typeface="Arial" charset="0"/>
            </a:endParaRPr>
          </a:p>
        </p:txBody>
      </p:sp>
    </p:spTree>
    <p:extLst>
      <p:ext uri="{BB962C8B-B14F-4D97-AF65-F5344CB8AC3E}">
        <p14:creationId xmlns:p14="http://schemas.microsoft.com/office/powerpoint/2010/main" val="1550076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pPr defTabSz="966570" eaLnBrk="0" fontAlgn="base" hangingPunct="0">
              <a:spcBef>
                <a:spcPct val="30000"/>
              </a:spcBef>
              <a:spcAft>
                <a:spcPct val="0"/>
              </a:spcAft>
              <a:defRPr/>
            </a:pPr>
            <a:r>
              <a:rPr lang="en-US" sz="1200" b="1" i="0" u="none" strike="noStrike" kern="1200" baseline="0">
                <a:solidFill>
                  <a:schemeClr val="tx1"/>
                </a:solidFill>
                <a:latin typeface="+mn-lt"/>
                <a:ea typeface="+mn-ea"/>
                <a:cs typeface="+mn-cs"/>
              </a:rPr>
              <a:t>Start time of 9:40 a.m. </a:t>
            </a:r>
          </a:p>
          <a:p>
            <a:pPr defTabSz="966570" eaLnBrk="0" fontAlgn="base" hangingPunct="0">
              <a:spcBef>
                <a:spcPct val="30000"/>
              </a:spcBef>
              <a:spcAft>
                <a:spcPct val="0"/>
              </a:spcAft>
              <a:defRPr/>
            </a:pPr>
            <a:endParaRPr lang="en-US" sz="1200" b="1" i="0" u="none" strike="noStrike" kern="1200" baseline="0">
              <a:solidFill>
                <a:schemeClr val="tx1"/>
              </a:solidFill>
              <a:latin typeface="+mn-lt"/>
              <a:ea typeface="+mn-ea"/>
              <a:cs typeface="+mn-cs"/>
            </a:endParaRPr>
          </a:p>
          <a:p>
            <a:pPr defTabSz="966570" eaLnBrk="0" fontAlgn="base" hangingPunct="0">
              <a:spcBef>
                <a:spcPct val="30000"/>
              </a:spcBef>
              <a:spcAft>
                <a:spcPct val="0"/>
              </a:spcAft>
              <a:defRPr/>
            </a:pPr>
            <a:r>
              <a:rPr lang="en-US" b="1">
                <a:latin typeface="Arial" charset="0"/>
              </a:rPr>
              <a:t>“Collecting evidence is a critical part of the T-TESS process. Capturing what teachers say and do and what students say and do is essential to linking the evidence to the rubric descriptors and performance levels and accurately rate each dimension.”</a:t>
            </a:r>
          </a:p>
          <a:p>
            <a:pPr defTabSz="966570" eaLnBrk="0" fontAlgn="base" hangingPunct="0">
              <a:spcBef>
                <a:spcPct val="30000"/>
              </a:spcBef>
              <a:spcAft>
                <a:spcPct val="0"/>
              </a:spcAft>
              <a:defRPr/>
            </a:pPr>
            <a:endParaRPr lang="en-US" b="1">
              <a:latin typeface="Arial" charset="0"/>
            </a:endParaRPr>
          </a:p>
          <a:p>
            <a:pPr defTabSz="966570" eaLnBrk="0" fontAlgn="base" hangingPunct="0">
              <a:spcBef>
                <a:spcPct val="30000"/>
              </a:spcBef>
              <a:spcAft>
                <a:spcPct val="0"/>
              </a:spcAft>
              <a:defRPr/>
            </a:pPr>
            <a:r>
              <a:rPr lang="en-US" b="1">
                <a:latin typeface="Arial" charset="0"/>
              </a:rPr>
              <a:t>“Evidence may be used for different aspects of the rubric which shows the connectivity and holistic nature of the model.”</a:t>
            </a:r>
          </a:p>
          <a:p>
            <a:endParaRPr lang="en-US" b="1"/>
          </a:p>
          <a:p>
            <a:r>
              <a:rPr lang="en-US" b="1"/>
              <a:t>“You</a:t>
            </a:r>
            <a:r>
              <a:rPr lang="en-US" b="1" baseline="0"/>
              <a:t> will continue to hear us say,… and ‘Now let’s see how the lesson scored, based on the evidence and the rubric…!”</a:t>
            </a:r>
            <a:endParaRPr lang="en-US" b="1"/>
          </a:p>
        </p:txBody>
      </p:sp>
      <p:sp>
        <p:nvSpPr>
          <p:cNvPr id="171012" name="Slide Number Placeholder 3"/>
          <p:cNvSpPr>
            <a:spLocks noGrp="1"/>
          </p:cNvSpPr>
          <p:nvPr>
            <p:ph type="sldNum" sz="quarter" idx="5"/>
          </p:nvPr>
        </p:nvSpPr>
        <p:spPr/>
        <p:txBody>
          <a:bodyPr/>
          <a:lstStyle/>
          <a:p>
            <a:pPr>
              <a:defRPr/>
            </a:pPr>
            <a:fld id="{1D5B9E2B-B3CA-4C90-83C9-39DB77FB5C3A}"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759366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eaLnBrk="0" fontAlgn="base" hangingPunct="0">
              <a:spcBef>
                <a:spcPct val="30000"/>
              </a:spcBef>
              <a:spcAft>
                <a:spcPct val="0"/>
              </a:spcAft>
              <a:defRPr/>
            </a:pPr>
            <a:r>
              <a:rPr lang="en-US" b="1">
                <a:latin typeface="Arial" charset="0"/>
              </a:rPr>
              <a:t>“There are three (3) different points during the evaluation process to collect evidence: Prior to the lesson, during the lesson, and after the lesson. While during the lesson is perhaps the MOST important time to collect evidence, it is not the only time.  Before an announced observation there should be a pre-conference, and a review of materials, e.g., lesson plan, handouts, etc., and after </a:t>
            </a:r>
            <a:r>
              <a:rPr lang="en-US" b="1" u="sng">
                <a:latin typeface="Arial" charset="0"/>
              </a:rPr>
              <a:t>all</a:t>
            </a:r>
            <a:r>
              <a:rPr lang="en-US" b="1">
                <a:latin typeface="Arial" charset="0"/>
              </a:rPr>
              <a:t> evaluations there should be a post-conference.  The post-conference follows a very specific format.” </a:t>
            </a:r>
          </a:p>
          <a:p>
            <a:pPr defTabSz="966570" eaLnBrk="0" fontAlgn="base" hangingPunct="0">
              <a:spcBef>
                <a:spcPct val="30000"/>
              </a:spcBef>
              <a:spcAft>
                <a:spcPct val="0"/>
              </a:spcAft>
              <a:defRPr/>
            </a:pPr>
            <a:endParaRPr lang="en-US">
              <a:latin typeface="Arial" charset="0"/>
            </a:endParaRPr>
          </a:p>
          <a:p>
            <a:pPr defTabSz="966570" eaLnBrk="0" fontAlgn="base" hangingPunct="0">
              <a:spcBef>
                <a:spcPct val="30000"/>
              </a:spcBef>
              <a:spcAft>
                <a:spcPct val="0"/>
              </a:spcAft>
              <a:defRPr/>
            </a:pPr>
            <a:r>
              <a:rPr lang="en-US" i="1">
                <a:latin typeface="Arial" charset="0"/>
              </a:rPr>
              <a:t>Review the slide points. </a:t>
            </a:r>
            <a:endParaRPr lang="en-US" i="1"/>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1757584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a:solidFill>
                  <a:schemeClr val="tx1"/>
                </a:solidFill>
                <a:latin typeface="+mn-lt"/>
                <a:ea typeface="+mn-ea"/>
                <a:cs typeface="+mn-cs"/>
              </a:rPr>
              <a:t>Start time of 10:50 a.m. </a:t>
            </a:r>
          </a:p>
          <a:p>
            <a:endParaRPr lang="en-US" sz="1200" b="1" i="0" u="none" strike="noStrike" kern="1200" baseline="0">
              <a:solidFill>
                <a:schemeClr val="tx1"/>
              </a:solidFill>
              <a:latin typeface="+mn-lt"/>
              <a:ea typeface="+mn-ea"/>
              <a:cs typeface="+mn-cs"/>
            </a:endParaRPr>
          </a:p>
          <a:p>
            <a:r>
              <a:rPr lang="en-US" b="1">
                <a:latin typeface="Arial" charset="0"/>
              </a:rPr>
              <a:t>“This slide shows us the</a:t>
            </a:r>
            <a:r>
              <a:rPr lang="en-US" b="1" baseline="0">
                <a:latin typeface="Arial" charset="0"/>
              </a:rPr>
              <a:t> key aspects of announced versus unannounced evaluations. </a:t>
            </a:r>
            <a:r>
              <a:rPr lang="en-US" b="1">
                <a:latin typeface="Arial" charset="0"/>
              </a:rPr>
              <a:t>Before an announced evaluation there should be a pre-conference, and a review of materials, and after all evaluations there should be a post-conference. Evidence is collected at all points.”  </a:t>
            </a:r>
            <a:endParaRPr lang="en-US" b="1"/>
          </a:p>
        </p:txBody>
      </p:sp>
      <p:sp>
        <p:nvSpPr>
          <p:cNvPr id="4" name="Slide Number Placeholder 3"/>
          <p:cNvSpPr>
            <a:spLocks noGrp="1"/>
          </p:cNvSpPr>
          <p:nvPr>
            <p:ph type="sldNum" sz="quarter" idx="10"/>
          </p:nvPr>
        </p:nvSpPr>
        <p:spPr/>
        <p:txBody>
          <a:bodyPr/>
          <a:lstStyle/>
          <a:p>
            <a:fld id="{BCF0C763-A557-465E-8084-D679FD70C0CF}"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32676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p:txBody>
          <a:bodyPr/>
          <a:lstStyle/>
          <a:p>
            <a:pPr>
              <a:defRPr/>
            </a:pPr>
            <a:fld id="{552DABD8-77A1-4416-80E1-7AAEB88E6D88}" type="slidenum">
              <a:rPr lang="en-US" smtClean="0">
                <a:solidFill>
                  <a:prstClr val="black"/>
                </a:solidFill>
              </a:rPr>
              <a:pPr>
                <a:defRPr/>
              </a:pPr>
              <a:t>29</a:t>
            </a:fld>
            <a:endParaRPr lang="en-US">
              <a:solidFill>
                <a:prstClr val="black"/>
              </a:solidFill>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r>
              <a:rPr lang="en-US" sz="1200" b="1" i="0" u="none" strike="noStrike" kern="1200" baseline="0">
                <a:solidFill>
                  <a:schemeClr val="tx1"/>
                </a:solidFill>
                <a:latin typeface="+mn-lt"/>
                <a:ea typeface="+mn-ea"/>
                <a:cs typeface="+mn-cs"/>
              </a:rPr>
              <a:t>Start time of 9:50 a.m. </a:t>
            </a:r>
            <a:endParaRPr lang="en-US"/>
          </a:p>
        </p:txBody>
      </p:sp>
    </p:spTree>
    <p:extLst>
      <p:ext uri="{BB962C8B-B14F-4D97-AF65-F5344CB8AC3E}">
        <p14:creationId xmlns:p14="http://schemas.microsoft.com/office/powerpoint/2010/main" val="2780177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a:r>
              <a:rPr lang="en-US" sz="1200" b="1" i="0" u="none" strike="noStrike" kern="1200" baseline="0">
                <a:solidFill>
                  <a:schemeClr val="tx1"/>
                </a:solidFill>
                <a:latin typeface="+mn-lt"/>
                <a:ea typeface="+mn-ea"/>
                <a:cs typeface="+mn-cs"/>
              </a:rPr>
              <a:t>Start time of 8:05 a.m. </a:t>
            </a:r>
          </a:p>
          <a:p>
            <a:pPr defTabSz="966570"/>
            <a:endParaRPr lang="en-US" sz="1200" b="1" i="0" u="none" strike="noStrike" kern="1200" baseline="0">
              <a:solidFill>
                <a:schemeClr val="tx1"/>
              </a:solidFill>
              <a:latin typeface="+mn-lt"/>
              <a:ea typeface="+mn-ea"/>
              <a:cs typeface="+mn-cs"/>
            </a:endParaRPr>
          </a:p>
          <a:p>
            <a:pPr defTabSz="966570"/>
            <a:r>
              <a:rPr lang="en-US" b="1" baseline="0"/>
              <a:t>”This video is an introduction to the T-TESS process and will provide some background and context for how the new system was developed and will be implemented. Several members of the steering committee who assisted with the development of the T-TESS process are in the video.”</a:t>
            </a:r>
          </a:p>
          <a:p>
            <a:pPr defTabSz="966570"/>
            <a:endParaRPr lang="en-US" baseline="0"/>
          </a:p>
          <a:p>
            <a:r>
              <a:rPr lang="en-US" i="1" baseline="0"/>
              <a:t>Note: The length of the video is approximately 11 minutes. </a:t>
            </a:r>
          </a:p>
          <a:p>
            <a:r>
              <a:rPr lang="en-US" i="1" baseline="0"/>
              <a:t>Share the video. </a:t>
            </a:r>
          </a:p>
          <a:p>
            <a:endParaRPr lang="en-US" baseline="0"/>
          </a:p>
          <a:p>
            <a:r>
              <a:rPr lang="en-US" b="0" baseline="0"/>
              <a:t>Debrief: </a:t>
            </a:r>
          </a:p>
          <a:p>
            <a:r>
              <a:rPr lang="en-US" b="1" baseline="0"/>
              <a:t>Take 2 minutes at your table to discuss the following: “Based on what you saw and heard, what are you gathering about this system?”</a:t>
            </a:r>
          </a:p>
          <a:p>
            <a:endParaRPr lang="en-US" b="1" baseline="0"/>
          </a:p>
          <a:p>
            <a:r>
              <a:rPr lang="en-US" i="1"/>
              <a:t>Allow participants to share their thoughts,</a:t>
            </a:r>
            <a:r>
              <a:rPr lang="en-US" i="1" baseline="0"/>
              <a:t> emphasizing that this process is about teacher and student growth and achievement. </a:t>
            </a:r>
            <a:endParaRPr lang="en-US" i="1"/>
          </a:p>
        </p:txBody>
      </p:sp>
      <p:sp>
        <p:nvSpPr>
          <p:cNvPr id="4" name="Slide Number Placeholder 3"/>
          <p:cNvSpPr>
            <a:spLocks noGrp="1"/>
          </p:cNvSpPr>
          <p:nvPr>
            <p:ph type="sldNum" sz="quarter" idx="10"/>
          </p:nvPr>
        </p:nvSpPr>
        <p:spPr/>
        <p:txBody>
          <a:bodyPr/>
          <a:lstStyle/>
          <a:p>
            <a:fld id="{BCF0C763-A557-465E-8084-D679FD70C0C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7673251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p:txBody>
          <a:bodyPr/>
          <a:lstStyle/>
          <a:p>
            <a:pPr>
              <a:defRPr/>
            </a:pPr>
            <a:fld id="{4C195227-73D7-4D50-AB5B-BF60790B2277}" type="slidenum">
              <a:rPr lang="en-US" smtClean="0">
                <a:solidFill>
                  <a:prstClr val="black"/>
                </a:solidFill>
              </a:rPr>
              <a:pPr>
                <a:defRPr/>
              </a:pPr>
              <a:t>30</a:t>
            </a:fld>
            <a:endParaRPr lang="en-US">
              <a:solidFill>
                <a:prstClr val="black"/>
              </a:solidFill>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defTabSz="966570" fontAlgn="base">
              <a:spcBef>
                <a:spcPct val="30000"/>
              </a:spcBef>
              <a:spcAft>
                <a:spcPct val="0"/>
              </a:spcAft>
              <a:defRPr/>
            </a:pPr>
            <a:r>
              <a:rPr lang="en-US" sz="1200" b="1" i="0" u="none" strike="noStrike" kern="1200" baseline="0">
                <a:solidFill>
                  <a:schemeClr val="tx1"/>
                </a:solidFill>
                <a:latin typeface="+mn-lt"/>
                <a:ea typeface="+mn-ea"/>
                <a:cs typeface="+mn-cs"/>
              </a:rPr>
              <a:t>Start time of 10:00 a.m. </a:t>
            </a:r>
          </a:p>
          <a:p>
            <a:pPr defTabSz="966570" fontAlgn="base">
              <a:spcBef>
                <a:spcPct val="30000"/>
              </a:spcBef>
              <a:spcAft>
                <a:spcPct val="0"/>
              </a:spcAft>
              <a:defRPr/>
            </a:pPr>
            <a:endParaRPr lang="en-US" sz="1200" b="1" i="0" u="none" strike="noStrike" kern="1200" baseline="0">
              <a:solidFill>
                <a:schemeClr val="tx1"/>
              </a:solidFill>
              <a:latin typeface="+mn-lt"/>
              <a:ea typeface="+mn-ea"/>
              <a:cs typeface="+mn-cs"/>
            </a:endParaRPr>
          </a:p>
          <a:p>
            <a:pPr defTabSz="966570" fontAlgn="base">
              <a:spcBef>
                <a:spcPct val="30000"/>
              </a:spcBef>
              <a:spcAft>
                <a:spcPct val="0"/>
              </a:spcAft>
              <a:defRPr/>
            </a:pPr>
            <a:r>
              <a:rPr lang="en-US" b="1">
                <a:latin typeface="Arial" charset="0"/>
              </a:rPr>
              <a:t>“Let’s think about the purpose of the pre-conference. At your table, you will have three minutes to discuss these two questions: </a:t>
            </a:r>
          </a:p>
          <a:p>
            <a:pPr defTabSz="966570" fontAlgn="base">
              <a:spcBef>
                <a:spcPct val="30000"/>
              </a:spcBef>
              <a:spcAft>
                <a:spcPct val="0"/>
              </a:spcAft>
              <a:defRPr/>
            </a:pPr>
            <a:r>
              <a:rPr lang="en-US" b="1">
                <a:latin typeface="Arial" charset="0"/>
              </a:rPr>
              <a:t>What do you view as the purpose for a pre-conference? … and… What are the benefits for you, the teacher?” </a:t>
            </a:r>
          </a:p>
          <a:p>
            <a:pPr defTabSz="966570" fontAlgn="base">
              <a:spcBef>
                <a:spcPct val="30000"/>
              </a:spcBef>
              <a:spcAft>
                <a:spcPct val="0"/>
              </a:spcAft>
              <a:defRPr/>
            </a:pPr>
            <a:r>
              <a:rPr lang="en-US" b="1">
                <a:latin typeface="Arial" charset="0"/>
              </a:rPr>
              <a:t>Be prepared to share your responses.”</a:t>
            </a:r>
          </a:p>
          <a:p>
            <a:pPr defTabSz="966570" fontAlgn="base">
              <a:spcBef>
                <a:spcPct val="30000"/>
              </a:spcBef>
              <a:spcAft>
                <a:spcPct val="0"/>
              </a:spcAft>
              <a:defRPr/>
            </a:pPr>
            <a:endParaRPr lang="en-US" i="1">
              <a:latin typeface="Arial" charset="0"/>
            </a:endParaRPr>
          </a:p>
          <a:p>
            <a:pPr defTabSz="966570" fontAlgn="base">
              <a:spcBef>
                <a:spcPct val="30000"/>
              </a:spcBef>
              <a:spcAft>
                <a:spcPct val="0"/>
              </a:spcAft>
              <a:defRPr/>
            </a:pPr>
            <a:r>
              <a:rPr lang="en-US" i="1">
                <a:latin typeface="Arial" charset="0"/>
              </a:rPr>
              <a:t>The purpose of the pre-conference may include responses such as: </a:t>
            </a:r>
          </a:p>
          <a:p>
            <a:pPr marL="181232" indent="-181232" defTabSz="966570" fontAlgn="base">
              <a:spcBef>
                <a:spcPct val="30000"/>
              </a:spcBef>
              <a:spcAft>
                <a:spcPct val="0"/>
              </a:spcAft>
              <a:buFontTx/>
              <a:buChar char="-"/>
              <a:defRPr/>
            </a:pPr>
            <a:r>
              <a:rPr lang="en-US" i="1">
                <a:latin typeface="Arial" charset="0"/>
              </a:rPr>
              <a:t>to clarify the lesson from both perspectives (administrator and teacher) </a:t>
            </a:r>
          </a:p>
          <a:p>
            <a:pPr marL="181232" indent="-181232" defTabSz="966570" fontAlgn="base">
              <a:spcBef>
                <a:spcPct val="30000"/>
              </a:spcBef>
              <a:spcAft>
                <a:spcPct val="0"/>
              </a:spcAft>
              <a:buFontTx/>
              <a:buChar char="-"/>
              <a:defRPr/>
            </a:pPr>
            <a:r>
              <a:rPr lang="en-US" i="1">
                <a:latin typeface="Arial" charset="0"/>
              </a:rPr>
              <a:t>to provide the teacher time to share his/her planning and lesson design process</a:t>
            </a:r>
          </a:p>
          <a:p>
            <a:pPr marL="181232" indent="-181232" defTabSz="966570" fontAlgn="base">
              <a:spcBef>
                <a:spcPct val="30000"/>
              </a:spcBef>
              <a:spcAft>
                <a:spcPct val="0"/>
              </a:spcAft>
              <a:buFontTx/>
              <a:buChar char="-"/>
              <a:defRPr/>
            </a:pPr>
            <a:r>
              <a:rPr lang="en-US" i="1">
                <a:latin typeface="Arial" charset="0"/>
              </a:rPr>
              <a:t>to provide the administrator an opportunity to clarify what he/she might see/hear during the observation</a:t>
            </a:r>
          </a:p>
          <a:p>
            <a:pPr marL="181232" indent="-181232" defTabSz="966570" fontAlgn="base">
              <a:spcBef>
                <a:spcPct val="30000"/>
              </a:spcBef>
              <a:spcAft>
                <a:spcPct val="0"/>
              </a:spcAft>
              <a:buFontTx/>
              <a:buChar char="-"/>
              <a:defRPr/>
            </a:pPr>
            <a:r>
              <a:rPr lang="en-US" i="1">
                <a:latin typeface="Arial" charset="0"/>
              </a:rPr>
              <a:t>to help the teacher think through the lesson </a:t>
            </a:r>
          </a:p>
          <a:p>
            <a:pPr defTabSz="966570" fontAlgn="base">
              <a:spcBef>
                <a:spcPct val="30000"/>
              </a:spcBef>
              <a:spcAft>
                <a:spcPct val="0"/>
              </a:spcAft>
              <a:defRPr/>
            </a:pPr>
            <a:r>
              <a:rPr lang="en-US" i="1">
                <a:latin typeface="Arial" charset="0"/>
              </a:rPr>
              <a:t> - etc. </a:t>
            </a:r>
          </a:p>
          <a:p>
            <a:pPr eaLnBrk="1" hangingPunct="1"/>
            <a:endParaRPr lang="en-US" i="1"/>
          </a:p>
          <a:p>
            <a:pPr eaLnBrk="1" hangingPunct="1"/>
            <a:r>
              <a:rPr lang="en-US" i="1"/>
              <a:t>Highlight the benefits that</a:t>
            </a:r>
            <a:r>
              <a:rPr lang="en-US" i="1" baseline="0"/>
              <a:t> support the purpose and intent for T-TESS which include teacher and student growth and success. </a:t>
            </a:r>
            <a:endParaRPr lang="en-US" i="1"/>
          </a:p>
        </p:txBody>
      </p:sp>
    </p:spTree>
    <p:extLst>
      <p:ext uri="{BB962C8B-B14F-4D97-AF65-F5344CB8AC3E}">
        <p14:creationId xmlns:p14="http://schemas.microsoft.com/office/powerpoint/2010/main" val="3000870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p:txBody>
          <a:bodyPr/>
          <a:lstStyle/>
          <a:p>
            <a:pPr>
              <a:defRPr/>
            </a:pPr>
            <a:fld id="{4C195227-73D7-4D50-AB5B-BF60790B2277}" type="slidenum">
              <a:rPr lang="en-US" smtClean="0">
                <a:solidFill>
                  <a:prstClr val="black"/>
                </a:solidFill>
              </a:rPr>
              <a:pPr>
                <a:defRPr/>
              </a:pPr>
              <a:t>31</a:t>
            </a:fld>
            <a:endParaRPr lang="en-US">
              <a:solidFill>
                <a:prstClr val="black"/>
              </a:solidFill>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defTabSz="966570" fontAlgn="base">
              <a:spcBef>
                <a:spcPct val="30000"/>
              </a:spcBef>
              <a:spcAft>
                <a:spcPct val="0"/>
              </a:spcAft>
              <a:defRPr/>
            </a:pPr>
            <a:r>
              <a:rPr lang="en-US" b="0" i="0">
                <a:latin typeface="Arial" charset="0"/>
              </a:rPr>
              <a:t>Read</a:t>
            </a:r>
            <a:r>
              <a:rPr lang="en-US" b="0" i="0" baseline="0">
                <a:latin typeface="Arial" charset="0"/>
              </a:rPr>
              <a:t> through bullets and elaborate, as needed. </a:t>
            </a:r>
            <a:endParaRPr lang="en-US" b="0" i="1"/>
          </a:p>
        </p:txBody>
      </p:sp>
    </p:spTree>
    <p:extLst>
      <p:ext uri="{BB962C8B-B14F-4D97-AF65-F5344CB8AC3E}">
        <p14:creationId xmlns:p14="http://schemas.microsoft.com/office/powerpoint/2010/main" val="2467677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a:solidFill>
                  <a:schemeClr val="tx1"/>
                </a:solidFill>
                <a:latin typeface="+mn-lt"/>
                <a:ea typeface="+mn-ea"/>
                <a:cs typeface="+mn-cs"/>
              </a:rPr>
              <a:t>Start time of 10:06 p.m. </a:t>
            </a:r>
          </a:p>
          <a:p>
            <a:endParaRPr lang="en-US" sz="1200" b="1" i="0" u="none" strike="noStrike" kern="1200" baseline="0">
              <a:solidFill>
                <a:schemeClr val="tx1"/>
              </a:solidFill>
              <a:latin typeface="+mn-lt"/>
              <a:ea typeface="+mn-ea"/>
              <a:cs typeface="+mn-cs"/>
            </a:endParaRPr>
          </a:p>
          <a:p>
            <a:r>
              <a:rPr lang="en-US" b="0" i="1"/>
              <a:t>The</a:t>
            </a:r>
            <a:r>
              <a:rPr lang="en-US" b="0" i="1" baseline="0"/>
              <a:t> teachers will view a lesson and script. Remind them that they will need the evidence to score the lesson; therefore, their task is to script. See next slide for teacher guidance on what to script. </a:t>
            </a:r>
            <a:endParaRPr lang="en-US" b="0" i="1"/>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39051608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a:solidFill>
                  <a:schemeClr val="tx1"/>
                </a:solidFill>
                <a:latin typeface="+mn-lt"/>
                <a:ea typeface="+mn-ea"/>
                <a:cs typeface="+mn-cs"/>
              </a:rPr>
              <a:t>Start time of 10:08 p.m. </a:t>
            </a:r>
          </a:p>
          <a:p>
            <a:endParaRPr lang="en-US" sz="1200" b="1" i="0" u="none" strike="noStrike" kern="1200" baseline="0">
              <a:solidFill>
                <a:schemeClr val="tx1"/>
              </a:solidFill>
              <a:latin typeface="+mn-lt"/>
              <a:ea typeface="+mn-ea"/>
              <a:cs typeface="+mn-cs"/>
            </a:endParaRPr>
          </a:p>
          <a:p>
            <a:r>
              <a:rPr lang="en-US" i="1"/>
              <a:t>Share</a:t>
            </a:r>
            <a:r>
              <a:rPr lang="en-US" i="1" baseline="0"/>
              <a:t> this slide as a reminder. Let them know that there is no right or wrong way to script. They are to capture as much as possible of the key points in the lesson that will provide evidence for the descriptors. </a:t>
            </a:r>
            <a:endParaRPr lang="en-US" i="1"/>
          </a:p>
        </p:txBody>
      </p:sp>
      <p:sp>
        <p:nvSpPr>
          <p:cNvPr id="4" name="Slide Number Placeholder 3"/>
          <p:cNvSpPr>
            <a:spLocks noGrp="1"/>
          </p:cNvSpPr>
          <p:nvPr>
            <p:ph type="sldNum" sz="quarter" idx="10"/>
          </p:nvPr>
        </p:nvSpPr>
        <p:spPr/>
        <p:txBody>
          <a:bodyPr/>
          <a:lstStyle/>
          <a:p>
            <a:fld id="{BCF0C763-A557-465E-8084-D679FD70C0CF}"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961512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a:solidFill>
                  <a:schemeClr val="tx1"/>
                </a:solidFill>
                <a:latin typeface="+mn-lt"/>
                <a:ea typeface="+mn-ea"/>
                <a:cs typeface="+mn-cs"/>
              </a:rPr>
              <a:t>Start time of 10:10 p.m. </a:t>
            </a:r>
          </a:p>
          <a:p>
            <a:endParaRPr lang="en-US" sz="1200" b="1" i="0" u="none" strike="noStrike" kern="1200" baseline="0">
              <a:solidFill>
                <a:schemeClr val="tx1"/>
              </a:solidFill>
              <a:latin typeface="+mn-lt"/>
              <a:ea typeface="+mn-ea"/>
              <a:cs typeface="+mn-cs"/>
            </a:endParaRPr>
          </a:p>
          <a:p>
            <a:r>
              <a:rPr lang="en-US" i="1"/>
              <a:t>Teachers view the lesson and script…</a:t>
            </a:r>
          </a:p>
        </p:txBody>
      </p:sp>
      <p:sp>
        <p:nvSpPr>
          <p:cNvPr id="4" name="Slide Number Placeholder 3"/>
          <p:cNvSpPr>
            <a:spLocks noGrp="1"/>
          </p:cNvSpPr>
          <p:nvPr>
            <p:ph type="sldNum" sz="quarter" idx="10"/>
          </p:nvPr>
        </p:nvSpPr>
        <p:spPr/>
        <p:txBody>
          <a:bodyPr/>
          <a:lstStyle/>
          <a:p>
            <a:fld id="{BCF0C763-A557-465E-8084-D679FD70C0CF}"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2967202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a:t>Have</a:t>
            </a:r>
            <a:r>
              <a:rPr lang="en-US" i="1" baseline="0"/>
              <a:t> teachers provide a holistic rating for the lesson (with their eyes closed) using a thumbs up, down, or in the middle signal as noted in the third bullet. </a:t>
            </a:r>
            <a:endParaRPr lang="en-US" i="1"/>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6133859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pPr defTabSz="966570"/>
            <a:r>
              <a:rPr lang="en-US" sz="1200" b="1" i="0" u="none" strike="noStrike" kern="1200" baseline="0">
                <a:solidFill>
                  <a:schemeClr val="tx1"/>
                </a:solidFill>
                <a:latin typeface="+mn-lt"/>
                <a:ea typeface="+mn-ea"/>
                <a:cs typeface="+mn-cs"/>
              </a:rPr>
              <a:t>Start time of 11:05 p.m. </a:t>
            </a:r>
          </a:p>
          <a:p>
            <a:pPr defTabSz="966570"/>
            <a:endParaRPr lang="en-US" sz="1200" b="1" i="0" u="none" strike="noStrike" kern="1200" baseline="0">
              <a:solidFill>
                <a:schemeClr val="tx1"/>
              </a:solidFill>
              <a:latin typeface="+mn-lt"/>
              <a:ea typeface="+mn-ea"/>
              <a:cs typeface="+mn-cs"/>
            </a:endParaRPr>
          </a:p>
          <a:p>
            <a:pPr defTabSz="966570"/>
            <a:r>
              <a:rPr lang="en-US" i="1">
                <a:latin typeface="Arial" charset="0"/>
              </a:rPr>
              <a:t>Materials: Teachers’ scripted</a:t>
            </a:r>
            <a:r>
              <a:rPr lang="en-US" i="1" baseline="0">
                <a:latin typeface="Arial" charset="0"/>
              </a:rPr>
              <a:t> notes, rubric dimensions, Teacher Handout #2. </a:t>
            </a:r>
          </a:p>
          <a:p>
            <a:pPr defTabSz="966570"/>
            <a:endParaRPr lang="en-US" i="1" baseline="0">
              <a:latin typeface="Arial" charset="0"/>
            </a:endParaRPr>
          </a:p>
          <a:p>
            <a:pPr defTabSz="966570"/>
            <a:r>
              <a:rPr lang="en-US" i="1">
                <a:latin typeface="Arial" charset="0"/>
              </a:rPr>
              <a:t>Teachers will now use their scripted notes (evidence) and categorize this evidence according to the rubric. See Teacher Handout #2. </a:t>
            </a:r>
          </a:p>
          <a:p>
            <a:pPr marL="0" indent="0" defTabSz="966570">
              <a:buFont typeface="Arial" panose="020B0604020202020204" pitchFamily="34" charset="0"/>
              <a:buNone/>
              <a:defRPr/>
            </a:pPr>
            <a:endParaRPr lang="en-US" i="1">
              <a:latin typeface="Arial" charset="0"/>
            </a:endParaRPr>
          </a:p>
          <a:p>
            <a:pPr marL="0" indent="0" defTabSz="966570">
              <a:buFont typeface="Arial" panose="020B0604020202020204" pitchFamily="34" charset="0"/>
              <a:buNone/>
              <a:defRPr/>
            </a:pPr>
            <a:r>
              <a:rPr lang="en-US" i="1">
                <a:latin typeface="Arial" charset="0"/>
              </a:rPr>
              <a:t>Assign one dimension per table,</a:t>
            </a:r>
            <a:r>
              <a:rPr lang="en-US" i="1" baseline="0">
                <a:latin typeface="Arial" charset="0"/>
              </a:rPr>
              <a:t> repeating, as necessary, based on the number of tables. Each table group will only be assigned one dimension. Ideally there are two tables per dimension to compare and calibrate ratings. </a:t>
            </a:r>
          </a:p>
          <a:p>
            <a:pPr marL="0" indent="0" defTabSz="966570">
              <a:buFont typeface="Arial" panose="020B0604020202020204" pitchFamily="34" charset="0"/>
              <a:buNone/>
              <a:defRPr/>
            </a:pPr>
            <a:endParaRPr lang="en-US" i="1" baseline="0">
              <a:latin typeface="Arial" charset="0"/>
            </a:endParaRPr>
          </a:p>
          <a:p>
            <a:pPr marL="0" indent="0" defTabSz="966570">
              <a:buFont typeface="Arial" panose="020B0604020202020204" pitchFamily="34" charset="0"/>
              <a:buNone/>
              <a:defRPr/>
            </a:pPr>
            <a:r>
              <a:rPr lang="en-US" i="1" baseline="0">
                <a:latin typeface="Arial" charset="0"/>
              </a:rPr>
              <a:t>Remind teachers that they are looking at their specific dimension in the rubric, and beginning at the Proficient level to collect and document their evidence. Their evidence should be specific and clearly connected to the descriptors. </a:t>
            </a:r>
            <a:endParaRPr lang="en-US"/>
          </a:p>
        </p:txBody>
      </p:sp>
      <p:sp>
        <p:nvSpPr>
          <p:cNvPr id="179204" name="Slide Number Placeholder 3"/>
          <p:cNvSpPr>
            <a:spLocks noGrp="1"/>
          </p:cNvSpPr>
          <p:nvPr>
            <p:ph type="sldNum" sz="quarter" idx="5"/>
          </p:nvPr>
        </p:nvSpPr>
        <p:spPr/>
        <p:txBody>
          <a:bodyPr/>
          <a:lstStyle/>
          <a:p>
            <a:pPr>
              <a:defRPr/>
            </a:pPr>
            <a:fld id="{4FBBB58F-51EB-441A-8054-9131D073C068}"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13581520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a:solidFill>
                  <a:schemeClr val="tx1"/>
                </a:solidFill>
                <a:latin typeface="+mn-lt"/>
                <a:ea typeface="+mn-ea"/>
                <a:cs typeface="+mn-cs"/>
              </a:rPr>
              <a:t>Start time of 11:20 p.m. </a:t>
            </a:r>
          </a:p>
          <a:p>
            <a:endParaRPr lang="en-US" sz="1200" b="1" i="0" u="none" strike="noStrike" kern="1200" baseline="0">
              <a:solidFill>
                <a:schemeClr val="tx1"/>
              </a:solidFill>
              <a:latin typeface="+mn-lt"/>
              <a:ea typeface="+mn-ea"/>
              <a:cs typeface="+mn-cs"/>
            </a:endParaRPr>
          </a:p>
          <a:p>
            <a:r>
              <a:rPr lang="en-US"/>
              <a:t>Trainers</a:t>
            </a:r>
            <a:r>
              <a:rPr lang="en-US" baseline="0"/>
              <a:t> should make sure they are familiar with the evidence and ratings and should be prepared to defend the evidence/ratings. Trainers should refer to the national raters as the T-TESS raters.</a:t>
            </a:r>
          </a:p>
          <a:p>
            <a:endParaRPr lang="en-US" baseline="0"/>
          </a:p>
          <a:p>
            <a:r>
              <a:rPr lang="en-US" b="1" baseline="0"/>
              <a:t>“We will debrief one dimension at a time. Each table group will share one or two strong pieces of evidence and the rating assigned, based on the evidence and the rubric. As you hear the evidence from other dimensions, take notes on your handout (Teacher Handout #2).” </a:t>
            </a:r>
          </a:p>
          <a:p>
            <a:endParaRPr lang="en-US" baseline="0"/>
          </a:p>
          <a:p>
            <a:r>
              <a:rPr lang="en-US" baseline="0"/>
              <a:t>After debriefing each dimension, share the T-TESS rater scores with the group. (Trainer Handout #2 - Lesson Evidence and Ratings sheet.) </a:t>
            </a:r>
          </a:p>
        </p:txBody>
      </p:sp>
      <p:sp>
        <p:nvSpPr>
          <p:cNvPr id="4" name="Slide Number Placeholder 3"/>
          <p:cNvSpPr>
            <a:spLocks noGrp="1"/>
          </p:cNvSpPr>
          <p:nvPr>
            <p:ph type="sldNum" sz="quarter" idx="10"/>
          </p:nvPr>
        </p:nvSpPr>
        <p:spPr/>
        <p:txBody>
          <a:bodyPr/>
          <a:lstStyle/>
          <a:p>
            <a:fld id="{BCF0C763-A557-465E-8084-D679FD70C0CF}"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0164292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p:spPr>
        <p:txBody>
          <a:bodyPr/>
          <a:lstStyle/>
          <a:p>
            <a:pPr marL="239965" indent="-239965"/>
            <a:r>
              <a:rPr lang="en-US" sz="1200" b="1" i="0" u="none" strike="noStrike" kern="1200" baseline="0">
                <a:solidFill>
                  <a:schemeClr val="tx1"/>
                </a:solidFill>
                <a:latin typeface="+mn-lt"/>
                <a:ea typeface="+mn-ea"/>
                <a:cs typeface="+mn-cs"/>
              </a:rPr>
              <a:t>Start time of 11:45 </a:t>
            </a:r>
          </a:p>
          <a:p>
            <a:pPr marL="239965" indent="-239965"/>
            <a:endParaRPr lang="en-US" sz="1200" b="1" i="0" u="none" strike="noStrike" kern="1200" baseline="0">
              <a:solidFill>
                <a:schemeClr val="tx1"/>
              </a:solidFill>
              <a:latin typeface="+mn-lt"/>
              <a:ea typeface="+mn-ea"/>
              <a:cs typeface="+mn-cs"/>
            </a:endParaRPr>
          </a:p>
          <a:p>
            <a:pPr marL="239965" indent="-239965"/>
            <a:r>
              <a:rPr lang="en-US" i="1" baseline="0"/>
              <a:t>(Use chips or paper clips for this activity.)</a:t>
            </a:r>
          </a:p>
          <a:p>
            <a:pPr marL="239965" indent="-239965"/>
            <a:r>
              <a:rPr lang="en-US" i="1" baseline="0"/>
              <a:t>Possible answers:</a:t>
            </a:r>
          </a:p>
          <a:p>
            <a:pPr eaLnBrk="1" fontAlgn="auto" hangingPunct="1">
              <a:buClr>
                <a:schemeClr val="accent6">
                  <a:lumMod val="50000"/>
                </a:schemeClr>
              </a:buClr>
              <a:buNone/>
              <a:defRPr/>
            </a:pPr>
            <a:r>
              <a:rPr lang="en-US" i="1"/>
              <a:t>-  To provide verbal feedback to the observed teacher based on evidence from the lesson</a:t>
            </a:r>
            <a:endParaRPr lang="en-US" b="1" i="1"/>
          </a:p>
          <a:p>
            <a:pPr eaLnBrk="1" fontAlgn="auto" hangingPunct="1">
              <a:buClr>
                <a:schemeClr val="accent6">
                  <a:lumMod val="50000"/>
                </a:schemeClr>
              </a:buClr>
              <a:buNone/>
              <a:defRPr/>
            </a:pPr>
            <a:r>
              <a:rPr lang="en-US" i="1"/>
              <a:t>-  Create an opportunity to coach the teacher in an area of reinforcement (strength) and area of refinement (need)</a:t>
            </a:r>
          </a:p>
          <a:p>
            <a:pPr marL="239965" indent="-239965"/>
            <a:endParaRPr lang="en-US"/>
          </a:p>
        </p:txBody>
      </p:sp>
      <p:sp>
        <p:nvSpPr>
          <p:cNvPr id="207876" name="Slide Number Placeholder 3"/>
          <p:cNvSpPr>
            <a:spLocks noGrp="1"/>
          </p:cNvSpPr>
          <p:nvPr>
            <p:ph type="sldNum" sz="quarter" idx="5"/>
          </p:nvPr>
        </p:nvSpPr>
        <p:spPr/>
        <p:txBody>
          <a:bodyPr/>
          <a:lstStyle/>
          <a:p>
            <a:pPr>
              <a:defRPr/>
            </a:pPr>
            <a:fld id="{04442BCC-3380-49B6-86B2-73A8A52ED37A}"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4383489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p:spPr>
        <p:txBody>
          <a:bodyPr/>
          <a:lstStyle/>
          <a:p>
            <a:pPr marL="239965" indent="-239965"/>
            <a:r>
              <a:rPr lang="en-US" i="1"/>
              <a:t>Create</a:t>
            </a:r>
            <a:r>
              <a:rPr lang="en-US" i="1" baseline="0"/>
              <a:t> a poster with two columns: Want </a:t>
            </a:r>
            <a:r>
              <a:rPr lang="en-US" i="1" u="sng" baseline="0"/>
              <a:t>and</a:t>
            </a:r>
            <a:r>
              <a:rPr lang="en-US" i="1" baseline="0"/>
              <a:t> Don’t Want. </a:t>
            </a:r>
          </a:p>
          <a:p>
            <a:pPr marL="239965" indent="-239965"/>
            <a:r>
              <a:rPr lang="en-US" i="1" baseline="0"/>
              <a:t>Debrief by asking participants to share their ‘wants’ and ‘don’t want’ responses without repeating what has been shared. </a:t>
            </a:r>
          </a:p>
          <a:p>
            <a:pPr marL="239965" indent="-239965"/>
            <a:endParaRPr lang="en-US" i="1"/>
          </a:p>
        </p:txBody>
      </p:sp>
      <p:sp>
        <p:nvSpPr>
          <p:cNvPr id="207876" name="Slide Number Placeholder 3"/>
          <p:cNvSpPr>
            <a:spLocks noGrp="1"/>
          </p:cNvSpPr>
          <p:nvPr>
            <p:ph type="sldNum" sz="quarter" idx="5"/>
          </p:nvPr>
        </p:nvSpPr>
        <p:spPr/>
        <p:txBody>
          <a:bodyPr/>
          <a:lstStyle/>
          <a:p>
            <a:pPr>
              <a:defRPr/>
            </a:pPr>
            <a:fld id="{04442BCC-3380-49B6-86B2-73A8A52ED37A}"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2175886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a:solidFill>
                  <a:schemeClr val="tx1"/>
                </a:solidFill>
                <a:latin typeface="+mn-lt"/>
                <a:ea typeface="+mn-ea"/>
                <a:cs typeface="+mn-cs"/>
              </a:rPr>
              <a:t>Start time of 8:25 a.m. </a:t>
            </a:r>
          </a:p>
          <a:p>
            <a:endParaRPr lang="en-US" sz="1200" b="1" i="0" u="none" strike="noStrike" kern="1200" baseline="0">
              <a:solidFill>
                <a:schemeClr val="tx1"/>
              </a:solidFill>
              <a:latin typeface="+mn-lt"/>
              <a:ea typeface="+mn-ea"/>
              <a:cs typeface="+mn-cs"/>
            </a:endParaRPr>
          </a:p>
          <a:p>
            <a:r>
              <a:rPr lang="en-US" i="1">
                <a:latin typeface="Arial" charset="0"/>
              </a:rPr>
              <a:t>Emphasize that just being exposed to the rubric is not sufficient.  </a:t>
            </a:r>
          </a:p>
          <a:p>
            <a:endParaRPr lang="en-US">
              <a:latin typeface="Arial" charset="0"/>
            </a:endParaRPr>
          </a:p>
          <a:p>
            <a:r>
              <a:rPr lang="en-US" b="1">
                <a:latin typeface="Arial" charset="0"/>
              </a:rPr>
              <a:t>“Today is about providing and overview and introduction. All administrators and teachers must go through in-depth practice and training to be fluent in all of its applications and uses.”</a:t>
            </a:r>
          </a:p>
          <a:p>
            <a:endParaRPr lang="en-US" b="1">
              <a:latin typeface="Arial" charset="0"/>
            </a:endParaRPr>
          </a:p>
          <a:p>
            <a:r>
              <a:rPr lang="en-US" b="1">
                <a:latin typeface="Arial" charset="0"/>
              </a:rPr>
              <a:t>“We must embrace the fact that we will be public learners with this process. This means that we will spend additional time studying and applying the rubric in structured professional learning forums beyond today’s session to ensure that we understand it and are applying it as intended.”</a:t>
            </a:r>
          </a:p>
          <a:p>
            <a:endParaRPr lang="en-US" b="1">
              <a:latin typeface="Arial" charset="0"/>
            </a:endParaRPr>
          </a:p>
          <a:p>
            <a:r>
              <a:rPr lang="en-US" b="1">
                <a:latin typeface="Arial" charset="0"/>
              </a:rPr>
              <a:t>“The campus goal is that we’re T-TESS experts and are using the tool to learn and grow as an organization… Administrators, teachers, students and other stakeholders.” </a:t>
            </a:r>
            <a:endParaRPr lang="en-US" b="1"/>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2455880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a:latin typeface="Arial" charset="0"/>
              </a:rPr>
              <a:t>Introduce participants to the post-conference format.  </a:t>
            </a:r>
          </a:p>
          <a:p>
            <a:endParaRPr lang="en-US" i="1">
              <a:latin typeface="Arial" charset="0"/>
            </a:endParaRPr>
          </a:p>
          <a:p>
            <a:r>
              <a:rPr lang="en-US" i="1">
                <a:latin typeface="Arial" charset="0"/>
              </a:rPr>
              <a:t>“</a:t>
            </a:r>
            <a:r>
              <a:rPr lang="en-US" b="1">
                <a:latin typeface="Arial" charset="0"/>
              </a:rPr>
              <a:t>This slide provides the Four Key Elements to the Instructional Post-Conference, which follows the lesson. </a:t>
            </a:r>
            <a:r>
              <a:rPr lang="en-US">
                <a:latin typeface="Arial" charset="0"/>
              </a:rPr>
              <a:t>(Review the chart.)” </a:t>
            </a:r>
          </a:p>
          <a:p>
            <a:endParaRPr lang="en-US" i="1">
              <a:latin typeface="Arial" charset="0"/>
            </a:endParaRPr>
          </a:p>
          <a:p>
            <a:r>
              <a:rPr lang="en-US" i="1">
                <a:latin typeface="Arial" charset="0"/>
              </a:rPr>
              <a:t>Ask participants why we would wait until the end of the post-conference to share ratings and evidence. The responses from the participants to this question should be about how they want to encourage reflection; sharing ratings at the beginning of the conference will distract from the purpose of professional growth and reflection on the lesson observation.</a:t>
            </a:r>
          </a:p>
          <a:p>
            <a:endParaRPr lang="en-US" i="1">
              <a:latin typeface="Arial" charset="0"/>
            </a:endParaRPr>
          </a:p>
          <a:p>
            <a:r>
              <a:rPr lang="en-US" i="1">
                <a:latin typeface="Arial" charset="0"/>
              </a:rPr>
              <a:t>In</a:t>
            </a:r>
            <a:r>
              <a:rPr lang="en-US" i="1" baseline="0">
                <a:latin typeface="Arial" charset="0"/>
              </a:rPr>
              <a:t> order for teachers to understand the structure, it may be beneficial to show them the post-conference video (available in the full-day version of the training) during a subsequent staff meeting and prior to formal observations. </a:t>
            </a:r>
            <a:endParaRPr lang="en-US" i="1">
              <a:latin typeface="Arial" charset="0"/>
            </a:endParaRPr>
          </a:p>
          <a:p>
            <a:endParaRPr lang="en-US"/>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35469611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19C22FD7-264D-48D5-9EAD-C742CACD9867}" type="slidenum">
              <a:rPr lang="en-US" smtClean="0">
                <a:solidFill>
                  <a:prstClr val="black"/>
                </a:solidFill>
              </a:rPr>
              <a:pPr>
                <a:defRPr/>
              </a:pPr>
              <a:t>41</a:t>
            </a:fld>
            <a:endParaRPr lang="en-US">
              <a:solidFill>
                <a:prstClr val="black"/>
              </a:solidFill>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defTabSz="966570" fontAlgn="base">
              <a:spcBef>
                <a:spcPct val="30000"/>
              </a:spcBef>
              <a:spcAft>
                <a:spcPct val="0"/>
              </a:spcAft>
              <a:defRPr/>
            </a:pPr>
            <a:r>
              <a:rPr lang="en-US" sz="1200" b="1" i="0" u="none" strike="noStrike" kern="1200" baseline="0">
                <a:solidFill>
                  <a:schemeClr val="tx1"/>
                </a:solidFill>
                <a:latin typeface="+mn-lt"/>
                <a:ea typeface="+mn-ea"/>
                <a:cs typeface="+mn-cs"/>
              </a:rPr>
              <a:t>Start time of 12:00 </a:t>
            </a:r>
          </a:p>
          <a:p>
            <a:pPr defTabSz="966570" fontAlgn="base">
              <a:spcBef>
                <a:spcPct val="30000"/>
              </a:spcBef>
              <a:spcAft>
                <a:spcPct val="0"/>
              </a:spcAft>
              <a:defRPr/>
            </a:pPr>
            <a:endParaRPr lang="en-US" sz="1200" b="1" i="0" u="none" strike="noStrike" kern="1200" baseline="0">
              <a:solidFill>
                <a:schemeClr val="tx1"/>
              </a:solidFill>
              <a:latin typeface="+mn-lt"/>
              <a:ea typeface="+mn-ea"/>
              <a:cs typeface="+mn-cs"/>
            </a:endParaRPr>
          </a:p>
          <a:p>
            <a:pPr defTabSz="966570" fontAlgn="base">
              <a:spcBef>
                <a:spcPct val="30000"/>
              </a:spcBef>
              <a:spcAft>
                <a:spcPct val="0"/>
              </a:spcAft>
              <a:defRPr/>
            </a:pPr>
            <a:r>
              <a:rPr lang="en-US" i="1">
                <a:latin typeface="Arial" charset="0"/>
              </a:rPr>
              <a:t>Review objectives</a:t>
            </a:r>
            <a:r>
              <a:rPr lang="en-US" i="1" baseline="0">
                <a:latin typeface="Arial" charset="0"/>
              </a:rPr>
              <a:t> with the participants. </a:t>
            </a:r>
            <a:endParaRPr lang="en-US" i="1">
              <a:latin typeface="Arial" charset="0"/>
            </a:endParaRPr>
          </a:p>
          <a:p>
            <a:pPr defTabSz="966570" fontAlgn="base">
              <a:spcBef>
                <a:spcPct val="30000"/>
              </a:spcBef>
              <a:spcAft>
                <a:spcPct val="0"/>
              </a:spcAft>
              <a:defRPr/>
            </a:pPr>
            <a:r>
              <a:rPr lang="en-US" b="0" i="1">
                <a:latin typeface="Arial" charset="0"/>
              </a:rPr>
              <a:t>“</a:t>
            </a:r>
            <a:r>
              <a:rPr lang="en-US" b="1" i="0">
                <a:latin typeface="Arial" charset="0"/>
              </a:rPr>
              <a:t>Let’s review our objectives to</a:t>
            </a:r>
            <a:r>
              <a:rPr lang="en-US" b="1" i="0" baseline="0">
                <a:latin typeface="Arial" charset="0"/>
              </a:rPr>
              <a:t> make sure we are on target.” </a:t>
            </a:r>
            <a:endParaRPr lang="en-US" b="1" i="0"/>
          </a:p>
        </p:txBody>
      </p:sp>
    </p:spTree>
    <p:extLst>
      <p:ext uri="{BB962C8B-B14F-4D97-AF65-F5344CB8AC3E}">
        <p14:creationId xmlns:p14="http://schemas.microsoft.com/office/powerpoint/2010/main" val="20029083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eaLnBrk="0" fontAlgn="base" hangingPunct="0">
              <a:spcBef>
                <a:spcPct val="30000"/>
              </a:spcBef>
              <a:spcAft>
                <a:spcPct val="0"/>
              </a:spcAft>
              <a:defRPr/>
            </a:pPr>
            <a:r>
              <a:rPr lang="en-US">
                <a:latin typeface="Arial" charset="0"/>
              </a:rPr>
              <a:t>(Review the slide to pull key points together.) </a:t>
            </a:r>
          </a:p>
          <a:p>
            <a:pPr defTabSz="966570" eaLnBrk="0" fontAlgn="base" hangingPunct="0">
              <a:spcBef>
                <a:spcPct val="30000"/>
              </a:spcBef>
              <a:spcAft>
                <a:spcPct val="0"/>
              </a:spcAft>
              <a:defRPr/>
            </a:pPr>
            <a:endParaRPr lang="en-US">
              <a:latin typeface="Arial" charset="0"/>
            </a:endParaRPr>
          </a:p>
          <a:p>
            <a:pPr defTabSz="966570" eaLnBrk="0" fontAlgn="base" hangingPunct="0">
              <a:spcBef>
                <a:spcPct val="30000"/>
              </a:spcBef>
              <a:spcAft>
                <a:spcPct val="0"/>
              </a:spcAft>
              <a:defRPr/>
            </a:pPr>
            <a:r>
              <a:rPr lang="en-US">
                <a:latin typeface="Arial" charset="0"/>
              </a:rPr>
              <a:t>Remind participants of the expectations and that we are still moving along the continuum of procedural to conceptual.  The next slide will give them a chance to debrief the learning so far.</a:t>
            </a:r>
          </a:p>
          <a:p>
            <a:endParaRPr lang="en-US"/>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8958850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70" eaLnBrk="0" fontAlgn="base" hangingPunct="0">
              <a:spcBef>
                <a:spcPct val="30000"/>
              </a:spcBef>
              <a:spcAft>
                <a:spcPct val="0"/>
              </a:spcAft>
              <a:defRPr/>
            </a:pPr>
            <a:r>
              <a:rPr lang="en-US" i="1">
                <a:latin typeface="Arial" charset="0"/>
              </a:rPr>
              <a:t>(Review the slide to pull key points together.) </a:t>
            </a:r>
          </a:p>
        </p:txBody>
      </p:sp>
      <p:sp>
        <p:nvSpPr>
          <p:cNvPr id="4" name="Slide Number Placeholder 3"/>
          <p:cNvSpPr>
            <a:spLocks noGrp="1"/>
          </p:cNvSpPr>
          <p:nvPr>
            <p:ph type="sldNum" sz="quarter" idx="10"/>
          </p:nvPr>
        </p:nvSpPr>
        <p:spPr/>
        <p:txBody>
          <a:bodyPr/>
          <a:lstStyle/>
          <a:p>
            <a:fld id="{BCF0C763-A557-465E-8084-D679FD70C0CF}"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1993184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eaLnBrk="0" fontAlgn="base" hangingPunct="0">
              <a:spcBef>
                <a:spcPct val="30000"/>
              </a:spcBef>
              <a:spcAft>
                <a:spcPct val="0"/>
              </a:spcAft>
              <a:defRPr/>
            </a:pPr>
            <a:r>
              <a:rPr lang="en-US" sz="1200" b="1" i="0" u="none" strike="noStrike" kern="1200" baseline="0">
                <a:solidFill>
                  <a:schemeClr val="tx1"/>
                </a:solidFill>
                <a:latin typeface="+mn-lt"/>
                <a:ea typeface="+mn-ea"/>
                <a:cs typeface="+mn-cs"/>
              </a:rPr>
              <a:t>Start time of 12:15 p.m. </a:t>
            </a:r>
          </a:p>
          <a:p>
            <a:pPr defTabSz="966570" eaLnBrk="0" fontAlgn="base" hangingPunct="0">
              <a:spcBef>
                <a:spcPct val="30000"/>
              </a:spcBef>
              <a:spcAft>
                <a:spcPct val="0"/>
              </a:spcAft>
              <a:defRPr/>
            </a:pPr>
            <a:endParaRPr lang="en-US" sz="1200" b="1" i="0" u="none" strike="noStrike" kern="1200" baseline="0">
              <a:solidFill>
                <a:schemeClr val="tx1"/>
              </a:solidFill>
              <a:latin typeface="+mn-lt"/>
              <a:ea typeface="+mn-ea"/>
              <a:cs typeface="+mn-cs"/>
            </a:endParaRPr>
          </a:p>
          <a:p>
            <a:pPr defTabSz="966570" eaLnBrk="0" fontAlgn="base" hangingPunct="0">
              <a:spcBef>
                <a:spcPct val="30000"/>
              </a:spcBef>
              <a:spcAft>
                <a:spcPct val="0"/>
              </a:spcAft>
              <a:defRPr/>
            </a:pPr>
            <a:r>
              <a:rPr lang="en-US" i="1">
                <a:latin typeface="Arial" charset="0"/>
              </a:rPr>
              <a:t>Remind participants of the expectations and that we are still moving along the continuum of procedural to conceptual knowledge.  This slide will give them a chance to debrief their learnings and professional needs thus far. </a:t>
            </a:r>
          </a:p>
          <a:p>
            <a:pPr defTabSz="966570" eaLnBrk="0" fontAlgn="base" hangingPunct="0">
              <a:spcBef>
                <a:spcPct val="30000"/>
              </a:spcBef>
              <a:spcAft>
                <a:spcPct val="0"/>
              </a:spcAft>
              <a:defRPr/>
            </a:pPr>
            <a:r>
              <a:rPr lang="en-US" i="1">
                <a:latin typeface="Arial" charset="0"/>
              </a:rPr>
              <a:t>Have them complete </a:t>
            </a:r>
            <a:r>
              <a:rPr lang="en-US" b="1" i="1">
                <a:latin typeface="Arial" charset="0"/>
              </a:rPr>
              <a:t>Teacher Handout #3 </a:t>
            </a:r>
            <a:r>
              <a:rPr lang="en-US" i="1">
                <a:latin typeface="Arial" charset="0"/>
              </a:rPr>
              <a:t>and leave their copies for next steps and follow-up. </a:t>
            </a:r>
          </a:p>
          <a:p>
            <a:endParaRPr lang="en-US"/>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5353880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a:defRPr/>
            </a:pPr>
            <a:fld id="{6B7BEC82-C542-4232-9E62-70212A20CACD}" type="slidenum">
              <a:rPr lang="en-US" smtClean="0">
                <a:solidFill>
                  <a:prstClr val="black"/>
                </a:solidFill>
              </a:rPr>
              <a:pPr>
                <a:defRPr/>
              </a:pPr>
              <a:t>45</a:t>
            </a:fld>
            <a:endParaRPr lang="en-US">
              <a:solidFill>
                <a:prstClr val="black"/>
              </a:solidFill>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b="1"/>
              <a:t>“Thank you…”</a:t>
            </a:r>
          </a:p>
          <a:p>
            <a:pPr eaLnBrk="1" hangingPunct="1"/>
            <a:endParaRPr lang="en-US" b="1"/>
          </a:p>
          <a:p>
            <a:pPr eaLnBrk="1" hangingPunct="1"/>
            <a:r>
              <a:rPr lang="en-US" b="0" i="1"/>
              <a:t>Connect</a:t>
            </a:r>
            <a:r>
              <a:rPr lang="en-US" b="0" i="1" baseline="0"/>
              <a:t> to your district/school goals and outcomes for student achievement…</a:t>
            </a:r>
            <a:endParaRPr lang="en-US" b="0" i="1"/>
          </a:p>
        </p:txBody>
      </p:sp>
    </p:spTree>
    <p:extLst>
      <p:ext uri="{BB962C8B-B14F-4D97-AF65-F5344CB8AC3E}">
        <p14:creationId xmlns:p14="http://schemas.microsoft.com/office/powerpoint/2010/main" val="1021088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a:latin typeface="Arial" charset="0"/>
              </a:rPr>
              <a:t>“Effective June 8, 2014, Texas has new rules regarding Educator Standards. These new Texas Teacher Standards, along with research-based best practices provide the foundation for the T-TESS Rubric. Just like our TEKS for students, these standards define what teachers are supposed to know and be able to do.”</a:t>
            </a:r>
          </a:p>
          <a:p>
            <a:endParaRPr lang="en-US" b="1">
              <a:latin typeface="Arial" charset="0"/>
            </a:endParaRPr>
          </a:p>
          <a:p>
            <a:r>
              <a:rPr lang="en-US" b="1">
                <a:latin typeface="Arial" charset="0"/>
              </a:rPr>
              <a:t>“Chapter 149.1001 clearly states that the purpose of these standards is to inform training, appraisal, and professional development for teachers. Training and professional development, or growth, are the impetus for the new evaluation system. </a:t>
            </a:r>
          </a:p>
          <a:p>
            <a:endParaRPr lang="en-US" b="1">
              <a:latin typeface="Arial" charset="0"/>
            </a:endParaRPr>
          </a:p>
          <a:p>
            <a:r>
              <a:rPr lang="en-US" b="1">
                <a:latin typeface="Arial" charset="0"/>
              </a:rPr>
              <a:t>“This slide provides the categories for each of the standards. We will study these later; however, note the topics for each standard so that you can mentally connect them to the T-TESS Rubric.”</a:t>
            </a:r>
          </a:p>
          <a:p>
            <a:endParaRPr lang="en-US" b="1">
              <a:latin typeface="Arial" charset="0"/>
            </a:endParaRPr>
          </a:p>
          <a:p>
            <a:endParaRPr lang="en-US" b="1"/>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3933511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19C22FD7-264D-48D5-9EAD-C742CACD9867}" type="slidenum">
              <a:rPr lang="en-US" smtClean="0">
                <a:solidFill>
                  <a:prstClr val="black"/>
                </a:solidFill>
              </a:rPr>
              <a:pPr>
                <a:defRPr/>
              </a:pPr>
              <a:t>6</a:t>
            </a:fld>
            <a:endParaRPr lang="en-US">
              <a:solidFill>
                <a:prstClr val="black"/>
              </a:solidFill>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defTabSz="966570" fontAlgn="base">
              <a:spcBef>
                <a:spcPct val="30000"/>
              </a:spcBef>
              <a:spcAft>
                <a:spcPct val="0"/>
              </a:spcAft>
              <a:defRPr/>
            </a:pPr>
            <a:r>
              <a:rPr lang="en-US" i="1">
                <a:latin typeface="Arial" charset="0"/>
              </a:rPr>
              <a:t>Note: </a:t>
            </a:r>
            <a:r>
              <a:rPr lang="en-US" i="1" u="sng">
                <a:latin typeface="Arial" charset="0"/>
              </a:rPr>
              <a:t>Modify this slide to capture local decisions about number of</a:t>
            </a:r>
            <a:r>
              <a:rPr lang="en-US" i="1" u="sng" baseline="0">
                <a:latin typeface="Arial" charset="0"/>
              </a:rPr>
              <a:t> observations, pre-conferences, etc.</a:t>
            </a:r>
            <a:r>
              <a:rPr lang="en-US" i="1">
                <a:latin typeface="Arial" charset="0"/>
              </a:rPr>
              <a:t>. </a:t>
            </a:r>
          </a:p>
          <a:p>
            <a:pPr defTabSz="966570" fontAlgn="base">
              <a:spcBef>
                <a:spcPct val="30000"/>
              </a:spcBef>
              <a:spcAft>
                <a:spcPct val="0"/>
              </a:spcAft>
              <a:defRPr/>
            </a:pPr>
            <a:endParaRPr lang="en-US">
              <a:latin typeface="Arial" charset="0"/>
            </a:endParaRPr>
          </a:p>
          <a:p>
            <a:pPr defTabSz="966570" fontAlgn="base">
              <a:spcBef>
                <a:spcPct val="30000"/>
              </a:spcBef>
              <a:spcAft>
                <a:spcPct val="0"/>
              </a:spcAft>
              <a:defRPr/>
            </a:pPr>
            <a:r>
              <a:rPr lang="en-US" b="1">
                <a:latin typeface="Arial" charset="0"/>
              </a:rPr>
              <a:t>“With the rollout of this new system comes new mind sets….we need to begin thinking about observations as a learning tool, rather than a ‘gotcha’ …We are learning organizations and should consistently model this as adult learners, as well.”</a:t>
            </a:r>
          </a:p>
          <a:p>
            <a:pPr eaLnBrk="1" hangingPunct="1"/>
            <a:endParaRPr lang="en-US"/>
          </a:p>
        </p:txBody>
      </p:sp>
    </p:spTree>
    <p:extLst>
      <p:ext uri="{BB962C8B-B14F-4D97-AF65-F5344CB8AC3E}">
        <p14:creationId xmlns:p14="http://schemas.microsoft.com/office/powerpoint/2010/main" val="244245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a:solidFill>
                  <a:schemeClr val="tx1"/>
                </a:solidFill>
                <a:latin typeface="+mn-lt"/>
                <a:ea typeface="+mn-ea"/>
                <a:cs typeface="+mn-cs"/>
              </a:rPr>
              <a:t>Start time of 8:40 a.m. </a:t>
            </a:r>
          </a:p>
          <a:p>
            <a:endParaRPr lang="en-US" sz="1200" b="1" i="0" u="none" strike="noStrike" kern="1200" baseline="0">
              <a:solidFill>
                <a:schemeClr val="tx1"/>
              </a:solidFill>
              <a:latin typeface="+mn-lt"/>
              <a:ea typeface="+mn-ea"/>
              <a:cs typeface="+mn-cs"/>
            </a:endParaRPr>
          </a:p>
          <a:p>
            <a:r>
              <a:rPr lang="en-US" b="1"/>
              <a:t>“The T-TESS Rubric was created by a steering</a:t>
            </a:r>
            <a:r>
              <a:rPr lang="en-US" b="1" baseline="0"/>
              <a:t> committee comprised of Texas educators… and developed for Texas educators…to provide effective support, feedback and opportunities for professional growth.” </a:t>
            </a:r>
            <a:endParaRPr lang="en-US" b="1"/>
          </a:p>
        </p:txBody>
      </p:sp>
      <p:sp>
        <p:nvSpPr>
          <p:cNvPr id="4" name="Slide Number Placeholder 3"/>
          <p:cNvSpPr>
            <a:spLocks noGrp="1"/>
          </p:cNvSpPr>
          <p:nvPr>
            <p:ph type="sldNum" sz="quarter" idx="10"/>
          </p:nvPr>
        </p:nvSpPr>
        <p:spPr/>
        <p:txBody>
          <a:bodyPr/>
          <a:lstStyle/>
          <a:p>
            <a:fld id="{BCF0C763-A557-465E-8084-D679FD70C0C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49001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a:latin typeface="Arial" charset="0"/>
              </a:rPr>
              <a:t>Consensus Map: Need chart paper to complete these. </a:t>
            </a:r>
          </a:p>
          <a:p>
            <a:pPr eaLnBrk="1" hangingPunct="1">
              <a:spcBef>
                <a:spcPct val="0"/>
              </a:spcBef>
            </a:pPr>
            <a:endParaRPr lang="en-US" altLang="en-US">
              <a:latin typeface="Arial" charset="0"/>
            </a:endParaRPr>
          </a:p>
          <a:p>
            <a:pPr eaLnBrk="1" hangingPunct="1">
              <a:spcBef>
                <a:spcPct val="0"/>
              </a:spcBef>
            </a:pPr>
            <a:r>
              <a:rPr lang="en-US" altLang="en-US" b="1">
                <a:latin typeface="Arial" charset="0"/>
              </a:rPr>
              <a:t>“We will be</a:t>
            </a:r>
            <a:r>
              <a:rPr lang="en-US" altLang="en-US" b="1" baseline="0">
                <a:latin typeface="Arial" charset="0"/>
              </a:rPr>
              <a:t> working together to create team Consensus Maps. We will need four teachers per chart. I’ll model the process before you complete your consensus map.”</a:t>
            </a:r>
          </a:p>
          <a:p>
            <a:pPr eaLnBrk="1" hangingPunct="1">
              <a:spcBef>
                <a:spcPct val="0"/>
              </a:spcBef>
            </a:pPr>
            <a:r>
              <a:rPr lang="en-US" altLang="en-US" baseline="0">
                <a:latin typeface="Arial" charset="0"/>
              </a:rPr>
              <a:t>(See next slide.)</a:t>
            </a: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39" indent="-302053" eaLnBrk="0" hangingPunct="0">
              <a:spcBef>
                <a:spcPct val="30000"/>
              </a:spcBef>
              <a:defRPr sz="1300">
                <a:solidFill>
                  <a:schemeClr val="tx1"/>
                </a:solidFill>
                <a:latin typeface="Calibri" pitchFamily="34" charset="0"/>
              </a:defRPr>
            </a:lvl2pPr>
            <a:lvl3pPr marL="1208212" indent="-241642" eaLnBrk="0" hangingPunct="0">
              <a:spcBef>
                <a:spcPct val="30000"/>
              </a:spcBef>
              <a:defRPr sz="1300">
                <a:solidFill>
                  <a:schemeClr val="tx1"/>
                </a:solidFill>
                <a:latin typeface="Calibri" pitchFamily="34" charset="0"/>
              </a:defRPr>
            </a:lvl3pPr>
            <a:lvl4pPr marL="1691498" indent="-241642" eaLnBrk="0" hangingPunct="0">
              <a:spcBef>
                <a:spcPct val="30000"/>
              </a:spcBef>
              <a:defRPr sz="1300">
                <a:solidFill>
                  <a:schemeClr val="tx1"/>
                </a:solidFill>
                <a:latin typeface="Calibri" pitchFamily="34" charset="0"/>
              </a:defRPr>
            </a:lvl4pPr>
            <a:lvl5pPr marL="2174783" indent="-241642" eaLnBrk="0" hangingPunct="0">
              <a:spcBef>
                <a:spcPct val="30000"/>
              </a:spcBef>
              <a:defRPr sz="1300">
                <a:solidFill>
                  <a:schemeClr val="tx1"/>
                </a:solidFill>
                <a:latin typeface="Calibri" pitchFamily="34" charset="0"/>
              </a:defRPr>
            </a:lvl5pPr>
            <a:lvl6pPr marL="2658068" indent="-241642" eaLnBrk="0" fontAlgn="base" hangingPunct="0">
              <a:spcBef>
                <a:spcPct val="30000"/>
              </a:spcBef>
              <a:spcAft>
                <a:spcPct val="0"/>
              </a:spcAft>
              <a:defRPr sz="1300">
                <a:solidFill>
                  <a:schemeClr val="tx1"/>
                </a:solidFill>
                <a:latin typeface="Calibri" pitchFamily="34" charset="0"/>
              </a:defRPr>
            </a:lvl6pPr>
            <a:lvl7pPr marL="3141353" indent="-241642" eaLnBrk="0" fontAlgn="base" hangingPunct="0">
              <a:spcBef>
                <a:spcPct val="30000"/>
              </a:spcBef>
              <a:spcAft>
                <a:spcPct val="0"/>
              </a:spcAft>
              <a:defRPr sz="1300">
                <a:solidFill>
                  <a:schemeClr val="tx1"/>
                </a:solidFill>
                <a:latin typeface="Calibri" pitchFamily="34" charset="0"/>
              </a:defRPr>
            </a:lvl7pPr>
            <a:lvl8pPr marL="3624638" indent="-241642" eaLnBrk="0" fontAlgn="base" hangingPunct="0">
              <a:spcBef>
                <a:spcPct val="30000"/>
              </a:spcBef>
              <a:spcAft>
                <a:spcPct val="0"/>
              </a:spcAft>
              <a:defRPr sz="1300">
                <a:solidFill>
                  <a:schemeClr val="tx1"/>
                </a:solidFill>
                <a:latin typeface="Calibri" pitchFamily="34" charset="0"/>
              </a:defRPr>
            </a:lvl8pPr>
            <a:lvl9pPr marL="4107922" indent="-24164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57189EF6-1686-4170-95FF-6C73FA454BE7}" type="slidenum">
              <a:rPr lang="en-US" altLang="en-US" smtClean="0">
                <a:latin typeface="Arial" charset="0"/>
                <a:cs typeface="Arial" charset="0"/>
              </a:rPr>
              <a:pPr eaLnBrk="1" hangingPunct="1">
                <a:spcBef>
                  <a:spcPct val="0"/>
                </a:spcBef>
              </a:pPr>
              <a:t>8</a:t>
            </a:fld>
            <a:endParaRPr lang="en-US" altLang="en-US">
              <a:latin typeface="Arial" charset="0"/>
              <a:cs typeface="Arial" charset="0"/>
            </a:endParaRPr>
          </a:p>
        </p:txBody>
      </p:sp>
    </p:spTree>
    <p:extLst>
      <p:ext uri="{BB962C8B-B14F-4D97-AF65-F5344CB8AC3E}">
        <p14:creationId xmlns:p14="http://schemas.microsoft.com/office/powerpoint/2010/main" val="3514953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latin typeface="Arial" charset="0"/>
              </a:rPr>
              <a:t>“You will be working in teams</a:t>
            </a:r>
            <a:r>
              <a:rPr lang="en-US" altLang="en-US" b="1" baseline="0">
                <a:latin typeface="Arial" charset="0"/>
              </a:rPr>
              <a:t> of four. Assume this team was asked to identify their favorite hobbies. Each person individually listed their hobbies in the space provided</a:t>
            </a:r>
            <a:r>
              <a:rPr lang="en-US" altLang="en-US" b="1">
                <a:latin typeface="Arial" charset="0"/>
              </a:rPr>
              <a:t>--the consensus elements (Basketball, Gardening</a:t>
            </a:r>
            <a:r>
              <a:rPr lang="en-US" altLang="en-US" b="1" baseline="0">
                <a:latin typeface="Arial" charset="0"/>
              </a:rPr>
              <a:t> and Reading) </a:t>
            </a:r>
            <a:r>
              <a:rPr lang="en-US" altLang="en-US" b="1">
                <a:latin typeface="Arial" charset="0"/>
              </a:rPr>
              <a:t>are written in the middle, since everyone had these.”  </a:t>
            </a:r>
          </a:p>
          <a:p>
            <a:pPr eaLnBrk="1" hangingPunct="1">
              <a:spcBef>
                <a:spcPct val="0"/>
              </a:spcBef>
            </a:pPr>
            <a:endParaRPr lang="en-US" altLang="en-US" b="1">
              <a:latin typeface="Arial" charset="0"/>
            </a:endParaRPr>
          </a:p>
          <a:p>
            <a:pPr eaLnBrk="1" hangingPunct="1">
              <a:spcBef>
                <a:spcPct val="0"/>
              </a:spcBef>
            </a:pPr>
            <a:r>
              <a:rPr lang="en-US" altLang="en-US" b="1">
                <a:latin typeface="Arial" charset="0"/>
              </a:rPr>
              <a:t>We</a:t>
            </a:r>
            <a:r>
              <a:rPr lang="en-US" altLang="en-US" b="1" baseline="0">
                <a:latin typeface="Arial" charset="0"/>
              </a:rPr>
              <a:t> should have four teachers per chart (last team may have less if there are not enough teachers). Each person will take one section of the map to write your responses. Use a different color for each section. …Are we ready?” </a:t>
            </a:r>
          </a:p>
          <a:p>
            <a:pPr eaLnBrk="1" hangingPunct="1">
              <a:spcBef>
                <a:spcPct val="0"/>
              </a:spcBef>
            </a:pPr>
            <a:endParaRPr lang="en-US" altLang="en-US">
              <a:latin typeface="Arial" charset="0"/>
            </a:endParaRPr>
          </a:p>
          <a:p>
            <a:pPr eaLnBrk="1" hangingPunct="1">
              <a:spcBef>
                <a:spcPct val="0"/>
              </a:spcBef>
            </a:pPr>
            <a:r>
              <a:rPr lang="en-US" altLang="en-US" i="1">
                <a:latin typeface="Arial" charset="0"/>
              </a:rPr>
              <a:t>See next</a:t>
            </a:r>
            <a:r>
              <a:rPr lang="en-US" altLang="en-US" i="1" baseline="0">
                <a:latin typeface="Arial" charset="0"/>
              </a:rPr>
              <a:t> slide. </a:t>
            </a:r>
            <a:r>
              <a:rPr lang="en-US" altLang="en-US" i="1">
                <a:latin typeface="Arial" charset="0"/>
              </a:rPr>
              <a:t>These consensus maps will be posted and </a:t>
            </a:r>
            <a:r>
              <a:rPr lang="en-US" altLang="en-US" i="1" u="sng">
                <a:latin typeface="Arial" charset="0"/>
              </a:rPr>
              <a:t>referred to consistently throughout the training</a:t>
            </a:r>
            <a:r>
              <a:rPr lang="en-US" altLang="en-US" i="1">
                <a:latin typeface="Arial" charset="0"/>
              </a:rPr>
              <a:t>.</a:t>
            </a:r>
          </a:p>
          <a:p>
            <a:pPr eaLnBrk="1" hangingPunct="1">
              <a:spcBef>
                <a:spcPct val="0"/>
              </a:spcBef>
            </a:pPr>
            <a:endParaRPr lang="en-US" altLang="en-US" b="1">
              <a:latin typeface="Arial" charset="0"/>
            </a:endParaRP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39" indent="-302053" eaLnBrk="0" hangingPunct="0">
              <a:spcBef>
                <a:spcPct val="30000"/>
              </a:spcBef>
              <a:defRPr sz="1300">
                <a:solidFill>
                  <a:schemeClr val="tx1"/>
                </a:solidFill>
                <a:latin typeface="Calibri" pitchFamily="34" charset="0"/>
              </a:defRPr>
            </a:lvl2pPr>
            <a:lvl3pPr marL="1208212" indent="-241642" eaLnBrk="0" hangingPunct="0">
              <a:spcBef>
                <a:spcPct val="30000"/>
              </a:spcBef>
              <a:defRPr sz="1300">
                <a:solidFill>
                  <a:schemeClr val="tx1"/>
                </a:solidFill>
                <a:latin typeface="Calibri" pitchFamily="34" charset="0"/>
              </a:defRPr>
            </a:lvl3pPr>
            <a:lvl4pPr marL="1691498" indent="-241642" eaLnBrk="0" hangingPunct="0">
              <a:spcBef>
                <a:spcPct val="30000"/>
              </a:spcBef>
              <a:defRPr sz="1300">
                <a:solidFill>
                  <a:schemeClr val="tx1"/>
                </a:solidFill>
                <a:latin typeface="Calibri" pitchFamily="34" charset="0"/>
              </a:defRPr>
            </a:lvl4pPr>
            <a:lvl5pPr marL="2174783" indent="-241642" eaLnBrk="0" hangingPunct="0">
              <a:spcBef>
                <a:spcPct val="30000"/>
              </a:spcBef>
              <a:defRPr sz="1300">
                <a:solidFill>
                  <a:schemeClr val="tx1"/>
                </a:solidFill>
                <a:latin typeface="Calibri" pitchFamily="34" charset="0"/>
              </a:defRPr>
            </a:lvl5pPr>
            <a:lvl6pPr marL="2658068" indent="-241642" eaLnBrk="0" fontAlgn="base" hangingPunct="0">
              <a:spcBef>
                <a:spcPct val="30000"/>
              </a:spcBef>
              <a:spcAft>
                <a:spcPct val="0"/>
              </a:spcAft>
              <a:defRPr sz="1300">
                <a:solidFill>
                  <a:schemeClr val="tx1"/>
                </a:solidFill>
                <a:latin typeface="Calibri" pitchFamily="34" charset="0"/>
              </a:defRPr>
            </a:lvl6pPr>
            <a:lvl7pPr marL="3141353" indent="-241642" eaLnBrk="0" fontAlgn="base" hangingPunct="0">
              <a:spcBef>
                <a:spcPct val="30000"/>
              </a:spcBef>
              <a:spcAft>
                <a:spcPct val="0"/>
              </a:spcAft>
              <a:defRPr sz="1300">
                <a:solidFill>
                  <a:schemeClr val="tx1"/>
                </a:solidFill>
                <a:latin typeface="Calibri" pitchFamily="34" charset="0"/>
              </a:defRPr>
            </a:lvl7pPr>
            <a:lvl8pPr marL="3624638" indent="-241642" eaLnBrk="0" fontAlgn="base" hangingPunct="0">
              <a:spcBef>
                <a:spcPct val="30000"/>
              </a:spcBef>
              <a:spcAft>
                <a:spcPct val="0"/>
              </a:spcAft>
              <a:defRPr sz="1300">
                <a:solidFill>
                  <a:schemeClr val="tx1"/>
                </a:solidFill>
                <a:latin typeface="Calibri" pitchFamily="34" charset="0"/>
              </a:defRPr>
            </a:lvl8pPr>
            <a:lvl9pPr marL="4107922" indent="-24164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57189EF6-1686-4170-95FF-6C73FA454BE7}" type="slidenum">
              <a:rPr lang="en-US" altLang="en-US" smtClean="0">
                <a:latin typeface="Arial" charset="0"/>
                <a:cs typeface="Arial" charset="0"/>
              </a:rPr>
              <a:pPr eaLnBrk="1" hangingPunct="1">
                <a:spcBef>
                  <a:spcPct val="0"/>
                </a:spcBef>
              </a:pPr>
              <a:t>9</a:t>
            </a:fld>
            <a:endParaRPr lang="en-US" altLang="en-US">
              <a:latin typeface="Arial" charset="0"/>
              <a:cs typeface="Arial" charset="0"/>
            </a:endParaRPr>
          </a:p>
        </p:txBody>
      </p:sp>
    </p:spTree>
    <p:extLst>
      <p:ext uri="{BB962C8B-B14F-4D97-AF65-F5344CB8AC3E}">
        <p14:creationId xmlns:p14="http://schemas.microsoft.com/office/powerpoint/2010/main" val="2049525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TESS - Cover with Logo">
    <p:spTree>
      <p:nvGrpSpPr>
        <p:cNvPr id="1" name=""/>
        <p:cNvGrpSpPr/>
        <p:nvPr/>
      </p:nvGrpSpPr>
      <p:grpSpPr>
        <a:xfrm>
          <a:off x="0" y="0"/>
          <a:ext cx="0" cy="0"/>
          <a:chOff x="0" y="0"/>
          <a:chExt cx="0" cy="0"/>
        </a:xfrm>
      </p:grpSpPr>
      <p:pic>
        <p:nvPicPr>
          <p:cNvPr id="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6731" y="-152400"/>
            <a:ext cx="6370539" cy="342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457200" y="3276600"/>
            <a:ext cx="8229600" cy="1422400"/>
          </a:xfrm>
        </p:spPr>
        <p:txBody>
          <a:bodyPr/>
          <a:lstStyle>
            <a:lvl1pPr algn="ctr">
              <a:defRPr sz="3300"/>
            </a:lvl1pPr>
            <a:lvl2pPr>
              <a:defRPr sz="3000">
                <a:solidFill>
                  <a:schemeClr val="bg1"/>
                </a:solidFill>
              </a:defRPr>
            </a:lvl2pPr>
            <a:lvl3pPr>
              <a:defRPr>
                <a:solidFill>
                  <a:schemeClr val="bg1"/>
                </a:solidFill>
              </a:defRPr>
            </a:lvl3pPr>
          </a:lstStyle>
          <a:p>
            <a:pPr lvl="0"/>
            <a:r>
              <a:rPr lang="en-US"/>
              <a:t>Click to edit Master text styles</a:t>
            </a:r>
          </a:p>
        </p:txBody>
      </p:sp>
      <p:sp>
        <p:nvSpPr>
          <p:cNvPr id="4" name="Text Placeholder 6"/>
          <p:cNvSpPr>
            <a:spLocks noGrp="1"/>
          </p:cNvSpPr>
          <p:nvPr>
            <p:ph type="body" sz="quarter" idx="11"/>
          </p:nvPr>
        </p:nvSpPr>
        <p:spPr>
          <a:xfrm>
            <a:off x="457200" y="4953000"/>
            <a:ext cx="8229600" cy="914400"/>
          </a:xfrm>
        </p:spPr>
        <p:txBody>
          <a:bodyPr anchor="ctr"/>
          <a:lstStyle>
            <a:lvl1pPr algn="ctr">
              <a:defRPr sz="2700">
                <a:solidFill>
                  <a:schemeClr val="tx1"/>
                </a:solidFill>
              </a:defRPr>
            </a:lvl1pPr>
            <a:lvl2pPr>
              <a:defRPr sz="3000">
                <a:solidFill>
                  <a:schemeClr val="tx1"/>
                </a:solidFill>
              </a:defRPr>
            </a:lvl2pPr>
            <a:lvl3pPr>
              <a:defRPr>
                <a:solidFill>
                  <a:schemeClr val="bg1"/>
                </a:solidFill>
              </a:defRPr>
            </a:lvl3pPr>
          </a:lstStyle>
          <a:p>
            <a:pPr lvl="0"/>
            <a:r>
              <a:rPr lang="en-US"/>
              <a:t>Click to edit Master text styles</a:t>
            </a:r>
          </a:p>
        </p:txBody>
      </p:sp>
    </p:spTree>
    <p:custDataLst>
      <p:tags r:id="rId1"/>
    </p:custDataLst>
    <p:extLst>
      <p:ext uri="{BB962C8B-B14F-4D97-AF65-F5344CB8AC3E}">
        <p14:creationId xmlns:p14="http://schemas.microsoft.com/office/powerpoint/2010/main" val="368770639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4050"/>
            </a:lvl1pPr>
          </a:lstStyle>
          <a:p>
            <a:r>
              <a:rPr lang="en-US"/>
              <a:t>Click to edit Master title style</a:t>
            </a:r>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473562" y="5757334"/>
            <a:ext cx="2838450" cy="498470"/>
          </a:xfrm>
          <a:prstGeom prst="rect">
            <a:avLst/>
          </a:prstGeom>
        </p:spPr>
        <p:txBody>
          <a:bodyPr/>
          <a:lstStyle/>
          <a:p>
            <a:fld id="{0F7F47CF-67C9-420C-80A5-E2069FF0C2DF}" type="datetimeFigureOut">
              <a:rPr lang="en-US" dirty="0"/>
              <a:pPr/>
              <a:t>5/21/2024</a:t>
            </a:fld>
            <a:endParaRPr lang="en-US"/>
          </a:p>
        </p:txBody>
      </p:sp>
      <p:sp>
        <p:nvSpPr>
          <p:cNvPr id="5" name="Footer Placeholder 4"/>
          <p:cNvSpPr>
            <a:spLocks noGrp="1"/>
          </p:cNvSpPr>
          <p:nvPr>
            <p:ph type="ftr" sz="quarter" idx="11"/>
          </p:nvPr>
        </p:nvSpPr>
        <p:spPr>
          <a:xfrm>
            <a:off x="514351" y="5757334"/>
            <a:ext cx="4124789" cy="498470"/>
          </a:xfrm>
          <a:prstGeom prst="rect">
            <a:avLst/>
          </a:prstGeom>
        </p:spPr>
        <p:txBody>
          <a:bodyPr/>
          <a:lstStyle/>
          <a:p>
            <a:endParaRPr lang="en-US"/>
          </a:p>
        </p:txBody>
      </p:sp>
      <p:sp>
        <p:nvSpPr>
          <p:cNvPr id="6" name="Slide Number Placeholder 5"/>
          <p:cNvSpPr>
            <a:spLocks noGrp="1"/>
          </p:cNvSpPr>
          <p:nvPr>
            <p:ph type="sldNum" sz="quarter" idx="12"/>
          </p:nvPr>
        </p:nvSpPr>
        <p:spPr>
          <a:xfrm>
            <a:off x="4715341" y="5757334"/>
            <a:ext cx="680390" cy="498470"/>
          </a:xfrm>
          <a:prstGeom prst="rect">
            <a:avLst/>
          </a:prstGeom>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val="3400729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73562" y="5757334"/>
            <a:ext cx="2838450" cy="498470"/>
          </a:xfrm>
          <a:prstGeom prst="rect">
            <a:avLst/>
          </a:prstGeom>
        </p:spPr>
        <p:txBody>
          <a:bodyPr/>
          <a:lstStyle/>
          <a:p>
            <a:fld id="{3EC5CECA-2D3A-4680-9B49-752200DE467C}" type="datetimeFigureOut">
              <a:rPr lang="en-US" dirty="0"/>
              <a:pPr/>
              <a:t>5/21/2024</a:t>
            </a:fld>
            <a:endParaRPr lang="en-US"/>
          </a:p>
        </p:txBody>
      </p:sp>
      <p:sp>
        <p:nvSpPr>
          <p:cNvPr id="3" name="Footer Placeholder 2"/>
          <p:cNvSpPr>
            <a:spLocks noGrp="1"/>
          </p:cNvSpPr>
          <p:nvPr>
            <p:ph type="ftr" sz="quarter" idx="11"/>
          </p:nvPr>
        </p:nvSpPr>
        <p:spPr>
          <a:xfrm>
            <a:off x="514351" y="5757334"/>
            <a:ext cx="4124789" cy="498470"/>
          </a:xfrm>
          <a:prstGeom prst="rect">
            <a:avLst/>
          </a:prstGeom>
        </p:spPr>
        <p:txBody>
          <a:bodyPr/>
          <a:lstStyle/>
          <a:p>
            <a:endParaRPr lang="en-US"/>
          </a:p>
        </p:txBody>
      </p:sp>
      <p:sp>
        <p:nvSpPr>
          <p:cNvPr id="4" name="Slide Number Placeholder 3"/>
          <p:cNvSpPr>
            <a:spLocks noGrp="1"/>
          </p:cNvSpPr>
          <p:nvPr>
            <p:ph type="sldNum" sz="quarter" idx="12"/>
          </p:nvPr>
        </p:nvSpPr>
        <p:spPr>
          <a:xfrm>
            <a:off x="4715341" y="5757334"/>
            <a:ext cx="680390" cy="498470"/>
          </a:xfrm>
          <a:prstGeom prst="rect">
            <a:avLst/>
          </a:prstGeom>
        </p:spPr>
        <p:txBody>
          <a:bodyPr/>
          <a:lstStyle/>
          <a:p>
            <a:fld id="{6D22F896-40B5-4ADD-8801-0D06FADFA095}" type="slidenum">
              <a:rPr lang="en-US" dirty="0"/>
              <a:pPr/>
              <a:t>‹#›</a:t>
            </a:fld>
            <a:endParaRPr lang="en-US"/>
          </a:p>
        </p:txBody>
      </p:sp>
    </p:spTree>
    <p:extLst>
      <p:ext uri="{BB962C8B-B14F-4D97-AF65-F5344CB8AC3E}">
        <p14:creationId xmlns:p14="http://schemas.microsoft.com/office/powerpoint/2010/main" val="365807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TESS- No Header">
    <p:spTree>
      <p:nvGrpSpPr>
        <p:cNvPr id="1" name=""/>
        <p:cNvGrpSpPr/>
        <p:nvPr/>
      </p:nvGrpSpPr>
      <p:grpSpPr>
        <a:xfrm>
          <a:off x="0" y="0"/>
          <a:ext cx="0" cy="0"/>
          <a:chOff x="0" y="0"/>
          <a:chExt cx="0" cy="0"/>
        </a:xfrm>
      </p:grpSpPr>
      <p:sp>
        <p:nvSpPr>
          <p:cNvPr id="3" name="Rectangle 5"/>
          <p:cNvSpPr>
            <a:spLocks noChangeArrowheads="1"/>
          </p:cNvSpPr>
          <p:nvPr/>
        </p:nvSpPr>
        <p:spPr bwMode="auto">
          <a:xfrm>
            <a:off x="8305801" y="6477000"/>
            <a:ext cx="39626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416F4D6E-53B3-4146-A96F-71BAD5C580BC}" type="slidenum">
              <a:rPr lang="en-US" altLang="en-US" sz="1350" smtClean="0"/>
              <a:pPr eaLnBrk="1" hangingPunct="1">
                <a:defRPr/>
              </a:pPr>
              <a:t>‹#›</a:t>
            </a:fld>
            <a:endParaRPr lang="en-US" altLang="en-US" sz="1350"/>
          </a:p>
        </p:txBody>
      </p:sp>
      <p:sp>
        <p:nvSpPr>
          <p:cNvPr id="5" name="Content Placeholder 2"/>
          <p:cNvSpPr>
            <a:spLocks noGrp="1"/>
          </p:cNvSpPr>
          <p:nvPr>
            <p:ph idx="1"/>
          </p:nvPr>
        </p:nvSpPr>
        <p:spPr>
          <a:xfrm>
            <a:off x="457200" y="1371600"/>
            <a:ext cx="8229600" cy="4724400"/>
          </a:xfrm>
          <a:prstGeom prst="rect">
            <a:avLst/>
          </a:prstGeom>
        </p:spPr>
        <p:txBody>
          <a:bodyPr/>
          <a:lstStyle>
            <a:lvl1pPr>
              <a:defRPr sz="2700">
                <a:ln>
                  <a:noFill/>
                </a:ln>
                <a:effectLst/>
              </a:defRPr>
            </a:lvl1pPr>
            <a:lvl2pPr>
              <a:defRPr sz="2400">
                <a:effectLst/>
              </a:defRPr>
            </a:lvl2pPr>
            <a:lvl3pPr>
              <a:defRPr sz="2100">
                <a:effectLst/>
              </a:defRPr>
            </a:lvl3pPr>
            <a:lvl4pPr>
              <a:defRPr sz="1800">
                <a:effectLst/>
              </a:defRPr>
            </a:lvl4pPr>
            <a:lvl5pPr>
              <a:defRPr sz="1800">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182893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TESS- Media">
    <p:spTree>
      <p:nvGrpSpPr>
        <p:cNvPr id="1" name=""/>
        <p:cNvGrpSpPr/>
        <p:nvPr/>
      </p:nvGrpSpPr>
      <p:grpSpPr>
        <a:xfrm>
          <a:off x="0" y="0"/>
          <a:ext cx="0" cy="0"/>
          <a:chOff x="0" y="0"/>
          <a:chExt cx="0" cy="0"/>
        </a:xfrm>
      </p:grpSpPr>
      <p:sp>
        <p:nvSpPr>
          <p:cNvPr id="4" name="Rectangle 5"/>
          <p:cNvSpPr>
            <a:spLocks noChangeArrowheads="1"/>
          </p:cNvSpPr>
          <p:nvPr/>
        </p:nvSpPr>
        <p:spPr bwMode="auto">
          <a:xfrm>
            <a:off x="8305801" y="6477000"/>
            <a:ext cx="39626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5B22AFDF-2AE3-419A-93E4-A3560ECAED47}" type="slidenum">
              <a:rPr lang="en-US" altLang="en-US" sz="1350" smtClean="0"/>
              <a:pPr eaLnBrk="1" hangingPunct="1">
                <a:defRPr/>
              </a:pPr>
              <a:t>‹#›</a:t>
            </a:fld>
            <a:endParaRPr lang="en-US" altLang="en-US" sz="1350"/>
          </a:p>
        </p:txBody>
      </p:sp>
      <p:sp>
        <p:nvSpPr>
          <p:cNvPr id="3" name="Media Placeholder 2"/>
          <p:cNvSpPr>
            <a:spLocks noGrp="1"/>
          </p:cNvSpPr>
          <p:nvPr>
            <p:ph type="media" sz="quarter" idx="11"/>
          </p:nvPr>
        </p:nvSpPr>
        <p:spPr>
          <a:xfrm>
            <a:off x="381000" y="1219200"/>
            <a:ext cx="8305800" cy="4419600"/>
          </a:xfrm>
          <a:prstGeom prst="rect">
            <a:avLst/>
          </a:prstGeom>
        </p:spPr>
        <p:txBody>
          <a:bodyPr/>
          <a:lstStyle/>
          <a:p>
            <a:pPr lvl="0"/>
            <a:r>
              <a:rPr lang="en-US" noProof="0"/>
              <a:t>Click icon to add media</a:t>
            </a:r>
          </a:p>
        </p:txBody>
      </p:sp>
    </p:spTree>
    <p:extLst>
      <p:ext uri="{BB962C8B-B14F-4D97-AF65-F5344CB8AC3E}">
        <p14:creationId xmlns:p14="http://schemas.microsoft.com/office/powerpoint/2010/main" val="2051948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TESS- Chart">
    <p:spTree>
      <p:nvGrpSpPr>
        <p:cNvPr id="1" name=""/>
        <p:cNvGrpSpPr/>
        <p:nvPr/>
      </p:nvGrpSpPr>
      <p:grpSpPr>
        <a:xfrm>
          <a:off x="0" y="0"/>
          <a:ext cx="0" cy="0"/>
          <a:chOff x="0" y="0"/>
          <a:chExt cx="0" cy="0"/>
        </a:xfrm>
      </p:grpSpPr>
      <p:sp>
        <p:nvSpPr>
          <p:cNvPr id="3" name="Rectangle 5"/>
          <p:cNvSpPr>
            <a:spLocks noChangeArrowheads="1"/>
          </p:cNvSpPr>
          <p:nvPr/>
        </p:nvSpPr>
        <p:spPr bwMode="auto">
          <a:xfrm>
            <a:off x="8305801" y="6477000"/>
            <a:ext cx="39626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B63E9DD6-D36A-4032-B1A9-77040DD135A4}" type="slidenum">
              <a:rPr lang="en-US" altLang="en-US" sz="1350" smtClean="0"/>
              <a:pPr eaLnBrk="1" hangingPunct="1">
                <a:defRPr/>
              </a:pPr>
              <a:t>‹#›</a:t>
            </a:fld>
            <a:endParaRPr lang="en-US" altLang="en-US" sz="1350"/>
          </a:p>
        </p:txBody>
      </p:sp>
      <p:sp>
        <p:nvSpPr>
          <p:cNvPr id="4" name="Chart Placeholder 3"/>
          <p:cNvSpPr>
            <a:spLocks noGrp="1"/>
          </p:cNvSpPr>
          <p:nvPr>
            <p:ph type="chart" sz="quarter" idx="12"/>
          </p:nvPr>
        </p:nvSpPr>
        <p:spPr>
          <a:xfrm>
            <a:off x="381000" y="1219200"/>
            <a:ext cx="8391594" cy="4419600"/>
          </a:xfrm>
          <a:prstGeom prst="rect">
            <a:avLst/>
          </a:prstGeom>
        </p:spPr>
        <p:txBody>
          <a:bodyPr/>
          <a:lstStyle/>
          <a:p>
            <a:pPr lvl="0"/>
            <a:r>
              <a:rPr lang="en-US" noProof="0"/>
              <a:t>Click icon to add chart</a:t>
            </a:r>
          </a:p>
        </p:txBody>
      </p:sp>
    </p:spTree>
    <p:extLst>
      <p:ext uri="{BB962C8B-B14F-4D97-AF65-F5344CB8AC3E}">
        <p14:creationId xmlns:p14="http://schemas.microsoft.com/office/powerpoint/2010/main" val="405601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TESS - Master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229600" cy="4724400"/>
          </a:xfrm>
          <a:prstGeom prst="rect">
            <a:avLst/>
          </a:prstGeom>
        </p:spPr>
        <p:txBody>
          <a:bodyPr/>
          <a:lstStyle>
            <a:lvl1pPr>
              <a:defRPr sz="2700" b="0" cap="none" spc="0">
                <a:ln w="0">
                  <a:noFill/>
                </a:ln>
                <a:solidFill>
                  <a:schemeClr val="tx1"/>
                </a:solidFill>
                <a:effectLst/>
              </a:defRPr>
            </a:lvl1pPr>
            <a:lvl2pPr>
              <a:defRPr sz="2400" b="0" cap="none" spc="0">
                <a:ln w="0">
                  <a:noFill/>
                </a:ln>
                <a:solidFill>
                  <a:schemeClr val="tx1"/>
                </a:solidFill>
                <a:effectLst/>
              </a:defRPr>
            </a:lvl2pPr>
            <a:lvl3pPr>
              <a:defRPr sz="2100" b="0" cap="none" spc="0">
                <a:ln w="0">
                  <a:noFill/>
                </a:ln>
                <a:solidFill>
                  <a:schemeClr val="tx1"/>
                </a:solidFill>
                <a:effectLst/>
              </a:defRPr>
            </a:lvl3pPr>
            <a:lvl4pPr>
              <a:defRPr sz="1800" b="0" cap="none" spc="0">
                <a:ln w="0">
                  <a:noFill/>
                </a:ln>
                <a:solidFill>
                  <a:schemeClr val="tx1"/>
                </a:solidFill>
                <a:effectLst/>
              </a:defRPr>
            </a:lvl4pPr>
            <a:lvl5pPr>
              <a:defRPr sz="1800" b="0" cap="none" spc="0">
                <a:ln w="0">
                  <a:noFill/>
                </a:ln>
                <a:solidFill>
                  <a:schemeClr val="tx1"/>
                </a:solidFill>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a:spLocks noGrp="1"/>
          </p:cNvSpPr>
          <p:nvPr>
            <p:ph type="body" sz="quarter" idx="11" hasCustomPrompt="1"/>
          </p:nvPr>
        </p:nvSpPr>
        <p:spPr>
          <a:xfrm>
            <a:off x="152400" y="76200"/>
            <a:ext cx="8915400" cy="1091938"/>
          </a:xfrm>
          <a:prstGeom prst="rect">
            <a:avLst/>
          </a:prstGeom>
          <a:solidFill>
            <a:srgbClr val="2D4E75"/>
          </a:solidFill>
        </p:spPr>
        <p:txBody>
          <a:bodyPr/>
          <a:lstStyle>
            <a:lvl1pPr fontAlgn="auto">
              <a:spcAft>
                <a:spcPts val="0"/>
              </a:spcAft>
              <a:defRPr sz="3000" b="1" cap="none" spc="0">
                <a:ln w="22225">
                  <a:noFill/>
                  <a:prstDash val="solid"/>
                </a:ln>
                <a:solidFill>
                  <a:schemeClr val="bg1"/>
                </a:solidFill>
                <a:effectLst/>
              </a:defRPr>
            </a:lvl1pPr>
            <a:lvl2pPr>
              <a:defRPr>
                <a:solidFill>
                  <a:schemeClr val="bg1"/>
                </a:solidFill>
              </a:defRPr>
            </a:lvl2pPr>
            <a:lvl3pPr>
              <a:defRPr>
                <a:solidFill>
                  <a:schemeClr val="bg1"/>
                </a:solidFill>
              </a:defRPr>
            </a:lvl3pPr>
          </a:lstStyle>
          <a:p>
            <a:pPr fontAlgn="auto">
              <a:spcAft>
                <a:spcPts val="0"/>
              </a:spcAft>
              <a:defRPr/>
            </a:pPr>
            <a:r>
              <a:rPr lang="en-US" sz="3300"/>
              <a:t>Click to edit Master title style</a:t>
            </a:r>
          </a:p>
        </p:txBody>
      </p:sp>
    </p:spTree>
    <p:custDataLst>
      <p:tags r:id="rId1"/>
    </p:custDataLst>
    <p:extLst>
      <p:ext uri="{BB962C8B-B14F-4D97-AF65-F5344CB8AC3E}">
        <p14:creationId xmlns:p14="http://schemas.microsoft.com/office/powerpoint/2010/main" val="38642534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ags" Target="../tags/tag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ags" Target="../tags/tag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2"/>
          <p:cNvSpPr>
            <a:spLocks noGrp="1"/>
          </p:cNvSpPr>
          <p:nvPr>
            <p:ph type="title"/>
          </p:nvPr>
        </p:nvSpPr>
        <p:spPr bwMode="auto">
          <a:xfrm>
            <a:off x="457200" y="990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9"/>
          <p:cNvSpPr>
            <a:spLocks noGrp="1"/>
          </p:cNvSpPr>
          <p:nvPr>
            <p:ph type="body" idx="1"/>
          </p:nvPr>
        </p:nvSpPr>
        <p:spPr bwMode="auto">
          <a:xfrm>
            <a:off x="457200" y="3632200"/>
            <a:ext cx="82296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0"/>
            <a:r>
              <a:rPr lang="en-US" altLang="en-US"/>
              <a:t>Presenter Title</a:t>
            </a:r>
          </a:p>
          <a:p>
            <a:pPr lvl="0"/>
            <a:r>
              <a:rPr lang="en-US" altLang="en-US"/>
              <a:t>Organization</a:t>
            </a:r>
          </a:p>
        </p:txBody>
      </p:sp>
      <p:sp>
        <p:nvSpPr>
          <p:cNvPr id="2" name="Rectangle 1"/>
          <p:cNvSpPr/>
          <p:nvPr/>
        </p:nvSpPr>
        <p:spPr>
          <a:xfrm>
            <a:off x="0" y="5873750"/>
            <a:ext cx="9144000" cy="990600"/>
          </a:xfrm>
          <a:prstGeom prst="rect">
            <a:avLst/>
          </a:prstGeom>
          <a:solidFill>
            <a:srgbClr val="2D4E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3" name="Rectangle 2"/>
          <p:cNvSpPr/>
          <p:nvPr/>
        </p:nvSpPr>
        <p:spPr>
          <a:xfrm>
            <a:off x="0" y="3200400"/>
            <a:ext cx="9144000" cy="1758950"/>
          </a:xfrm>
          <a:prstGeom prst="rect">
            <a:avLst/>
          </a:prstGeom>
          <a:solidFill>
            <a:srgbClr val="2D4E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14" name="Footer Placeholder 5"/>
          <p:cNvSpPr txBox="1">
            <a:spLocks/>
          </p:cNvSpPr>
          <p:nvPr/>
        </p:nvSpPr>
        <p:spPr>
          <a:xfrm>
            <a:off x="2630079" y="6515103"/>
            <a:ext cx="4345756" cy="93087"/>
          </a:xfrm>
          <a:prstGeom prst="rect">
            <a:avLst/>
          </a:prstGeom>
        </p:spPr>
        <p:txBody>
          <a:bodyPr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400" b="0" i="0" kern="1200" dirty="0">
                <a:solidFill>
                  <a:schemeClr val="bg1"/>
                </a:solidFill>
                <a:effectLst/>
                <a:latin typeface="+mn-lt"/>
                <a:ea typeface="+mn-ea"/>
                <a:cs typeface="+mn-cs"/>
              </a:rPr>
              <a:t>T-TESS Teacher Overview-Elementary School Half Day (edit 5/20/2024)</a:t>
            </a:r>
            <a:endParaRPr lang="en-US" sz="1050" dirty="0">
              <a:solidFill>
                <a:schemeClr val="bg1"/>
              </a:solidFill>
            </a:endParaRPr>
          </a:p>
        </p:txBody>
      </p:sp>
      <p:pic>
        <p:nvPicPr>
          <p:cNvPr id="2055"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43801" y="6040438"/>
            <a:ext cx="130651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1" y="5854700"/>
            <a:ext cx="201771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5"/>
    </p:custDataLst>
    <p:extLst>
      <p:ext uri="{BB962C8B-B14F-4D97-AF65-F5344CB8AC3E}">
        <p14:creationId xmlns:p14="http://schemas.microsoft.com/office/powerpoint/2010/main" val="2329278769"/>
      </p:ext>
    </p:extLst>
  </p:cSld>
  <p:clrMap bg1="lt1" tx1="dk1" bg2="lt2" tx2="dk2" accent1="accent1" accent2="accent2" accent3="accent3" accent4="accent4" accent5="accent5" accent6="accent6" hlink="hlink" folHlink="folHlink"/>
  <p:sldLayoutIdLst>
    <p:sldLayoutId id="2147483670" r:id="rId1"/>
    <p:sldLayoutId id="2147483673" r:id="rId2"/>
    <p:sldLayoutId id="2147483674" r:id="rId3"/>
  </p:sldLayoutIdLst>
  <p:hf sldNum="0" hdr="0" ftr="0" dt="0"/>
  <p:txStyles>
    <p:titleStyle>
      <a:lvl1pPr algn="ctr" rtl="0" eaLnBrk="1" fontAlgn="base" hangingPunct="1">
        <a:spcBef>
          <a:spcPct val="0"/>
        </a:spcBef>
        <a:spcAft>
          <a:spcPct val="0"/>
        </a:spcAft>
        <a:defRPr sz="2850" b="1" kern="1200">
          <a:solidFill>
            <a:schemeClr val="tx1"/>
          </a:solidFill>
          <a:latin typeface="+mj-lt"/>
          <a:ea typeface="+mj-ea"/>
          <a:cs typeface="+mj-cs"/>
        </a:defRPr>
      </a:lvl1pPr>
      <a:lvl2pPr algn="ctr" rtl="0" eaLnBrk="1" fontAlgn="base" hangingPunct="1">
        <a:spcBef>
          <a:spcPct val="0"/>
        </a:spcBef>
        <a:spcAft>
          <a:spcPct val="0"/>
        </a:spcAft>
        <a:defRPr sz="2850" b="1">
          <a:solidFill>
            <a:schemeClr val="tx1"/>
          </a:solidFill>
          <a:latin typeface="Calibri" panose="020F0502020204030204" pitchFamily="34" charset="0"/>
        </a:defRPr>
      </a:lvl2pPr>
      <a:lvl3pPr algn="ctr" rtl="0" eaLnBrk="1" fontAlgn="base" hangingPunct="1">
        <a:spcBef>
          <a:spcPct val="0"/>
        </a:spcBef>
        <a:spcAft>
          <a:spcPct val="0"/>
        </a:spcAft>
        <a:defRPr sz="2850" b="1">
          <a:solidFill>
            <a:schemeClr val="tx1"/>
          </a:solidFill>
          <a:latin typeface="Calibri" panose="020F0502020204030204" pitchFamily="34" charset="0"/>
        </a:defRPr>
      </a:lvl3pPr>
      <a:lvl4pPr algn="ctr" rtl="0" eaLnBrk="1" fontAlgn="base" hangingPunct="1">
        <a:spcBef>
          <a:spcPct val="0"/>
        </a:spcBef>
        <a:spcAft>
          <a:spcPct val="0"/>
        </a:spcAft>
        <a:defRPr sz="2850" b="1">
          <a:solidFill>
            <a:schemeClr val="tx1"/>
          </a:solidFill>
          <a:latin typeface="Calibri" panose="020F0502020204030204" pitchFamily="34" charset="0"/>
        </a:defRPr>
      </a:lvl4pPr>
      <a:lvl5pPr algn="ctr" rtl="0" eaLnBrk="1" fontAlgn="base" hangingPunct="1">
        <a:spcBef>
          <a:spcPct val="0"/>
        </a:spcBef>
        <a:spcAft>
          <a:spcPct val="0"/>
        </a:spcAft>
        <a:defRPr sz="2850" b="1">
          <a:solidFill>
            <a:schemeClr val="tx1"/>
          </a:solidFill>
          <a:latin typeface="Calibri" panose="020F0502020204030204" pitchFamily="34" charset="0"/>
        </a:defRPr>
      </a:lvl5pPr>
      <a:lvl6pPr marL="342900" algn="ctr" rtl="0" eaLnBrk="1" fontAlgn="base" hangingPunct="1">
        <a:spcBef>
          <a:spcPct val="0"/>
        </a:spcBef>
        <a:spcAft>
          <a:spcPct val="0"/>
        </a:spcAft>
        <a:defRPr sz="2850" b="1">
          <a:solidFill>
            <a:schemeClr val="tx1"/>
          </a:solidFill>
          <a:latin typeface="Calibri" panose="020F0502020204030204" pitchFamily="34" charset="0"/>
        </a:defRPr>
      </a:lvl6pPr>
      <a:lvl7pPr marL="685800" algn="ctr" rtl="0" eaLnBrk="1" fontAlgn="base" hangingPunct="1">
        <a:spcBef>
          <a:spcPct val="0"/>
        </a:spcBef>
        <a:spcAft>
          <a:spcPct val="0"/>
        </a:spcAft>
        <a:defRPr sz="2850" b="1">
          <a:solidFill>
            <a:schemeClr val="tx1"/>
          </a:solidFill>
          <a:latin typeface="Calibri" panose="020F0502020204030204" pitchFamily="34" charset="0"/>
        </a:defRPr>
      </a:lvl7pPr>
      <a:lvl8pPr marL="1028700" algn="ctr" rtl="0" eaLnBrk="1" fontAlgn="base" hangingPunct="1">
        <a:spcBef>
          <a:spcPct val="0"/>
        </a:spcBef>
        <a:spcAft>
          <a:spcPct val="0"/>
        </a:spcAft>
        <a:defRPr sz="2850" b="1">
          <a:solidFill>
            <a:schemeClr val="tx1"/>
          </a:solidFill>
          <a:latin typeface="Calibri" panose="020F0502020204030204" pitchFamily="34" charset="0"/>
        </a:defRPr>
      </a:lvl8pPr>
      <a:lvl9pPr marL="1371600" algn="ctr" rtl="0" eaLnBrk="1" fontAlgn="base" hangingPunct="1">
        <a:spcBef>
          <a:spcPct val="0"/>
        </a:spcBef>
        <a:spcAft>
          <a:spcPct val="0"/>
        </a:spcAft>
        <a:defRPr sz="2850" b="1">
          <a:solidFill>
            <a:schemeClr val="tx1"/>
          </a:solidFill>
          <a:latin typeface="Calibri" panose="020F0502020204030204" pitchFamily="34" charset="0"/>
        </a:defRPr>
      </a:lvl9pPr>
    </p:titleStyle>
    <p:bodyStyle>
      <a:lvl1pPr marL="257175" indent="-257175" algn="l" rtl="0" eaLnBrk="1" fontAlgn="base" hangingPunct="1">
        <a:spcBef>
          <a:spcPct val="0"/>
        </a:spcBef>
        <a:spcAft>
          <a:spcPct val="0"/>
        </a:spcAft>
        <a:buFont typeface="Arial" panose="020B0604020202020204" pitchFamily="34" charset="0"/>
        <a:defRPr sz="1500" b="1" kern="1200">
          <a:solidFill>
            <a:schemeClr val="bg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9"/>
          <p:cNvSpPr>
            <a:spLocks noChangeArrowheads="1"/>
          </p:cNvSpPr>
          <p:nvPr/>
        </p:nvSpPr>
        <p:spPr bwMode="auto">
          <a:xfrm>
            <a:off x="8305801" y="6477000"/>
            <a:ext cx="39626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351E7E02-C4D3-49F9-93E2-1A30C422B019}" type="slidenum">
              <a:rPr lang="en-US" altLang="en-US" sz="1350" smtClean="0"/>
              <a:pPr eaLnBrk="1" hangingPunct="1">
                <a:defRPr/>
              </a:pPr>
              <a:t>‹#›</a:t>
            </a:fld>
            <a:endParaRPr lang="en-US" altLang="en-US" sz="1350"/>
          </a:p>
        </p:txBody>
      </p:sp>
      <p:pic>
        <p:nvPicPr>
          <p:cNvPr id="2" name="Picture 1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0651" y="5911850"/>
            <a:ext cx="20526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6"/>
    </p:custDataLst>
    <p:extLst>
      <p:ext uri="{BB962C8B-B14F-4D97-AF65-F5344CB8AC3E}">
        <p14:creationId xmlns:p14="http://schemas.microsoft.com/office/powerpoint/2010/main" val="331244683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xStyles>
    <p:titleStyle>
      <a:lvl1pPr algn="l" defTabSz="341710" rtl="0" eaLnBrk="1" fontAlgn="base" hangingPunct="1">
        <a:spcBef>
          <a:spcPct val="0"/>
        </a:spcBef>
        <a:spcAft>
          <a:spcPct val="0"/>
        </a:spcAft>
        <a:defRPr sz="2625" b="1" kern="1200">
          <a:solidFill>
            <a:schemeClr val="bg1"/>
          </a:solidFill>
          <a:latin typeface="+mj-lt"/>
          <a:ea typeface="+mj-ea"/>
          <a:cs typeface="+mj-cs"/>
        </a:defRPr>
      </a:lvl1pPr>
      <a:lvl2pPr algn="l" defTabSz="341710" rtl="0" eaLnBrk="1" fontAlgn="base" hangingPunct="1">
        <a:spcBef>
          <a:spcPct val="0"/>
        </a:spcBef>
        <a:spcAft>
          <a:spcPct val="0"/>
        </a:spcAft>
        <a:defRPr sz="2625" b="1">
          <a:solidFill>
            <a:schemeClr val="bg1"/>
          </a:solidFill>
          <a:latin typeface="Calibri" panose="020F0502020204030204" pitchFamily="34" charset="0"/>
        </a:defRPr>
      </a:lvl2pPr>
      <a:lvl3pPr algn="l" defTabSz="341710" rtl="0" eaLnBrk="1" fontAlgn="base" hangingPunct="1">
        <a:spcBef>
          <a:spcPct val="0"/>
        </a:spcBef>
        <a:spcAft>
          <a:spcPct val="0"/>
        </a:spcAft>
        <a:defRPr sz="2625" b="1">
          <a:solidFill>
            <a:schemeClr val="bg1"/>
          </a:solidFill>
          <a:latin typeface="Calibri" panose="020F0502020204030204" pitchFamily="34" charset="0"/>
        </a:defRPr>
      </a:lvl3pPr>
      <a:lvl4pPr algn="l" defTabSz="341710" rtl="0" eaLnBrk="1" fontAlgn="base" hangingPunct="1">
        <a:spcBef>
          <a:spcPct val="0"/>
        </a:spcBef>
        <a:spcAft>
          <a:spcPct val="0"/>
        </a:spcAft>
        <a:defRPr sz="2625" b="1">
          <a:solidFill>
            <a:schemeClr val="bg1"/>
          </a:solidFill>
          <a:latin typeface="Calibri" panose="020F0502020204030204" pitchFamily="34" charset="0"/>
        </a:defRPr>
      </a:lvl4pPr>
      <a:lvl5pPr algn="l" defTabSz="341710" rtl="0" eaLnBrk="1" fontAlgn="base" hangingPunct="1">
        <a:spcBef>
          <a:spcPct val="0"/>
        </a:spcBef>
        <a:spcAft>
          <a:spcPct val="0"/>
        </a:spcAft>
        <a:defRPr sz="2625" b="1">
          <a:solidFill>
            <a:schemeClr val="bg1"/>
          </a:solidFill>
          <a:latin typeface="Calibri" panose="020F0502020204030204" pitchFamily="34" charset="0"/>
        </a:defRPr>
      </a:lvl5pPr>
      <a:lvl6pPr marL="342900" algn="l" defTabSz="341710" rtl="0" eaLnBrk="1" fontAlgn="base" hangingPunct="1">
        <a:spcBef>
          <a:spcPct val="0"/>
        </a:spcBef>
        <a:spcAft>
          <a:spcPct val="0"/>
        </a:spcAft>
        <a:defRPr sz="2625" b="1">
          <a:solidFill>
            <a:schemeClr val="bg1"/>
          </a:solidFill>
          <a:latin typeface="Calibri" panose="020F0502020204030204" pitchFamily="34" charset="0"/>
        </a:defRPr>
      </a:lvl6pPr>
      <a:lvl7pPr marL="685800" algn="l" defTabSz="341710" rtl="0" eaLnBrk="1" fontAlgn="base" hangingPunct="1">
        <a:spcBef>
          <a:spcPct val="0"/>
        </a:spcBef>
        <a:spcAft>
          <a:spcPct val="0"/>
        </a:spcAft>
        <a:defRPr sz="2625" b="1">
          <a:solidFill>
            <a:schemeClr val="bg1"/>
          </a:solidFill>
          <a:latin typeface="Calibri" panose="020F0502020204030204" pitchFamily="34" charset="0"/>
        </a:defRPr>
      </a:lvl7pPr>
      <a:lvl8pPr marL="1028700" algn="l" defTabSz="341710" rtl="0" eaLnBrk="1" fontAlgn="base" hangingPunct="1">
        <a:spcBef>
          <a:spcPct val="0"/>
        </a:spcBef>
        <a:spcAft>
          <a:spcPct val="0"/>
        </a:spcAft>
        <a:defRPr sz="2625" b="1">
          <a:solidFill>
            <a:schemeClr val="bg1"/>
          </a:solidFill>
          <a:latin typeface="Calibri" panose="020F0502020204030204" pitchFamily="34" charset="0"/>
        </a:defRPr>
      </a:lvl8pPr>
      <a:lvl9pPr marL="1371600" algn="l" defTabSz="341710" rtl="0" eaLnBrk="1" fontAlgn="base" hangingPunct="1">
        <a:spcBef>
          <a:spcPct val="0"/>
        </a:spcBef>
        <a:spcAft>
          <a:spcPct val="0"/>
        </a:spcAft>
        <a:defRPr sz="2625" b="1">
          <a:solidFill>
            <a:schemeClr val="bg1"/>
          </a:solidFill>
          <a:latin typeface="Calibri" panose="020F0502020204030204" pitchFamily="34" charset="0"/>
        </a:defRPr>
      </a:lvl9pPr>
    </p:titleStyle>
    <p:bodyStyle>
      <a:lvl1pPr marL="255985" indent="-255985" algn="l" defTabSz="341710" rtl="0" eaLnBrk="1" fontAlgn="base" hangingPunct="1">
        <a:spcBef>
          <a:spcPct val="20000"/>
        </a:spcBef>
        <a:spcAft>
          <a:spcPct val="0"/>
        </a:spcAft>
        <a:buFont typeface="Arial" panose="020B0604020202020204" pitchFamily="34" charset="0"/>
        <a:defRPr sz="675" kern="1200">
          <a:solidFill>
            <a:schemeClr val="tx1"/>
          </a:solidFill>
          <a:latin typeface="+mn-lt"/>
          <a:ea typeface="+mn-ea"/>
          <a:cs typeface="+mn-cs"/>
        </a:defRPr>
      </a:lvl1pPr>
      <a:lvl2pPr marL="556022" indent="-213122"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2pPr>
      <a:lvl3pPr marL="856060" indent="-170260"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3pPr>
      <a:lvl4pPr marL="1198960" indent="-170260"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4pPr>
      <a:lvl5pPr marL="1541860" indent="-170260"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5pPr>
      <a:lvl6pPr marL="1885106" indent="-171374" algn="l" defTabSz="342747" rtl="0" eaLnBrk="1" latinLnBrk="0" hangingPunct="1">
        <a:spcBef>
          <a:spcPct val="20000"/>
        </a:spcBef>
        <a:buFont typeface="Arial"/>
        <a:buChar char="•"/>
        <a:defRPr sz="1500" kern="1200">
          <a:solidFill>
            <a:schemeClr val="tx1"/>
          </a:solidFill>
          <a:latin typeface="+mn-lt"/>
          <a:ea typeface="+mn-ea"/>
          <a:cs typeface="+mn-cs"/>
        </a:defRPr>
      </a:lvl6pPr>
      <a:lvl7pPr marL="2227853" indent="-171374" algn="l" defTabSz="342747" rtl="0" eaLnBrk="1" latinLnBrk="0" hangingPunct="1">
        <a:spcBef>
          <a:spcPct val="20000"/>
        </a:spcBef>
        <a:buFont typeface="Arial"/>
        <a:buChar char="•"/>
        <a:defRPr sz="1500" kern="1200">
          <a:solidFill>
            <a:schemeClr val="tx1"/>
          </a:solidFill>
          <a:latin typeface="+mn-lt"/>
          <a:ea typeface="+mn-ea"/>
          <a:cs typeface="+mn-cs"/>
        </a:defRPr>
      </a:lvl7pPr>
      <a:lvl8pPr marL="2570599" indent="-171374" algn="l" defTabSz="342747" rtl="0" eaLnBrk="1" latinLnBrk="0" hangingPunct="1">
        <a:spcBef>
          <a:spcPct val="20000"/>
        </a:spcBef>
        <a:buFont typeface="Arial"/>
        <a:buChar char="•"/>
        <a:defRPr sz="1500" kern="1200">
          <a:solidFill>
            <a:schemeClr val="tx1"/>
          </a:solidFill>
          <a:latin typeface="+mn-lt"/>
          <a:ea typeface="+mn-ea"/>
          <a:cs typeface="+mn-cs"/>
        </a:defRPr>
      </a:lvl8pPr>
      <a:lvl9pPr marL="2913344" indent="-171374" algn="l" defTabSz="342747"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747" rtl="0" eaLnBrk="1" latinLnBrk="0" hangingPunct="1">
        <a:defRPr sz="1350" kern="1200">
          <a:solidFill>
            <a:schemeClr val="tx1"/>
          </a:solidFill>
          <a:latin typeface="+mn-lt"/>
          <a:ea typeface="+mn-ea"/>
          <a:cs typeface="+mn-cs"/>
        </a:defRPr>
      </a:lvl1pPr>
      <a:lvl2pPr marL="342747" algn="l" defTabSz="342747" rtl="0" eaLnBrk="1" latinLnBrk="0" hangingPunct="1">
        <a:defRPr sz="1350" kern="1200">
          <a:solidFill>
            <a:schemeClr val="tx1"/>
          </a:solidFill>
          <a:latin typeface="+mn-lt"/>
          <a:ea typeface="+mn-ea"/>
          <a:cs typeface="+mn-cs"/>
        </a:defRPr>
      </a:lvl2pPr>
      <a:lvl3pPr marL="685493" algn="l" defTabSz="342747" rtl="0" eaLnBrk="1" latinLnBrk="0" hangingPunct="1">
        <a:defRPr sz="1350" kern="1200">
          <a:solidFill>
            <a:schemeClr val="tx1"/>
          </a:solidFill>
          <a:latin typeface="+mn-lt"/>
          <a:ea typeface="+mn-ea"/>
          <a:cs typeface="+mn-cs"/>
        </a:defRPr>
      </a:lvl3pPr>
      <a:lvl4pPr marL="1028238" algn="l" defTabSz="342747" rtl="0" eaLnBrk="1" latinLnBrk="0" hangingPunct="1">
        <a:defRPr sz="1350" kern="1200">
          <a:solidFill>
            <a:schemeClr val="tx1"/>
          </a:solidFill>
          <a:latin typeface="+mn-lt"/>
          <a:ea typeface="+mn-ea"/>
          <a:cs typeface="+mn-cs"/>
        </a:defRPr>
      </a:lvl4pPr>
      <a:lvl5pPr marL="1370986" algn="l" defTabSz="342747" rtl="0" eaLnBrk="1" latinLnBrk="0" hangingPunct="1">
        <a:defRPr sz="1350" kern="1200">
          <a:solidFill>
            <a:schemeClr val="tx1"/>
          </a:solidFill>
          <a:latin typeface="+mn-lt"/>
          <a:ea typeface="+mn-ea"/>
          <a:cs typeface="+mn-cs"/>
        </a:defRPr>
      </a:lvl5pPr>
      <a:lvl6pPr marL="1713732" algn="l" defTabSz="342747" rtl="0" eaLnBrk="1" latinLnBrk="0" hangingPunct="1">
        <a:defRPr sz="1350" kern="1200">
          <a:solidFill>
            <a:schemeClr val="tx1"/>
          </a:solidFill>
          <a:latin typeface="+mn-lt"/>
          <a:ea typeface="+mn-ea"/>
          <a:cs typeface="+mn-cs"/>
        </a:defRPr>
      </a:lvl6pPr>
      <a:lvl7pPr marL="2056481" algn="l" defTabSz="342747" rtl="0" eaLnBrk="1" latinLnBrk="0" hangingPunct="1">
        <a:defRPr sz="1350" kern="1200">
          <a:solidFill>
            <a:schemeClr val="tx1"/>
          </a:solidFill>
          <a:latin typeface="+mn-lt"/>
          <a:ea typeface="+mn-ea"/>
          <a:cs typeface="+mn-cs"/>
        </a:defRPr>
      </a:lvl7pPr>
      <a:lvl8pPr marL="2399225" algn="l" defTabSz="342747" rtl="0" eaLnBrk="1" latinLnBrk="0" hangingPunct="1">
        <a:defRPr sz="1350" kern="1200">
          <a:solidFill>
            <a:schemeClr val="tx1"/>
          </a:solidFill>
          <a:latin typeface="+mn-lt"/>
          <a:ea typeface="+mn-ea"/>
          <a:cs typeface="+mn-cs"/>
        </a:defRPr>
      </a:lvl8pPr>
      <a:lvl9pPr marL="2741972" algn="l" defTabSz="34274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2.xml"/><Relationship Id="rId7" Type="http://schemas.openxmlformats.org/officeDocument/2006/relationships/diagramColors" Target="../diagrams/colors3.xml"/><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28.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notesSlide" Target="../notesSlides/notesSlide28.xml"/><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29.xml.rels><?xml version="1.0" encoding="UTF-8" standalone="yes"?>
<Relationships xmlns="http://schemas.openxmlformats.org/package/2006/relationships"><Relationship Id="rId3" Type="http://schemas.openxmlformats.org/officeDocument/2006/relationships/audio" Target="../media/media1.wav"/><Relationship Id="rId7" Type="http://schemas.openxmlformats.org/officeDocument/2006/relationships/image" Target="../media/image10.jpeg"/><Relationship Id="rId2" Type="http://schemas.microsoft.com/office/2007/relationships/media" Target="../media/media1.wav"/><Relationship Id="rId1" Type="http://schemas.openxmlformats.org/officeDocument/2006/relationships/tags" Target="../tags/tag35.xml"/><Relationship Id="rId6" Type="http://schemas.openxmlformats.org/officeDocument/2006/relationships/image" Target="../media/image9.png"/><Relationship Id="rId5" Type="http://schemas.openxmlformats.org/officeDocument/2006/relationships/notesSlide" Target="../notesSlides/notesSlide29.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5.jpeg"/><Relationship Id="rId4" Type="http://schemas.openxmlformats.org/officeDocument/2006/relationships/hyperlink" Target="https://educator-evaluation-and-leadership.wistia.com/medias/qocunbbk4c" TargetMode="External"/></Relationships>
</file>

<file path=ppt/slides/_rels/slide30.xml.rels><?xml version="1.0" encoding="UTF-8" standalone="yes"?>
<Relationships xmlns="http://schemas.openxmlformats.org/package/2006/relationships"><Relationship Id="rId3" Type="http://schemas.openxmlformats.org/officeDocument/2006/relationships/audio" Target="../media/media1.wav"/><Relationship Id="rId2" Type="http://schemas.microsoft.com/office/2007/relationships/media" Target="../media/media1.wav"/><Relationship Id="rId1" Type="http://schemas.openxmlformats.org/officeDocument/2006/relationships/tags" Target="../tags/tag36.xml"/><Relationship Id="rId6" Type="http://schemas.openxmlformats.org/officeDocument/2006/relationships/image" Target="../media/image9.png"/><Relationship Id="rId5" Type="http://schemas.openxmlformats.org/officeDocument/2006/relationships/notesSlide" Target="../notesSlides/notesSlide30.xml"/><Relationship Id="rId4"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40.xml"/><Relationship Id="rId5" Type="http://schemas.openxmlformats.org/officeDocument/2006/relationships/image" Target="../media/image12.png"/><Relationship Id="rId4" Type="http://schemas.openxmlformats.org/officeDocument/2006/relationships/hyperlink" Target="https://educator-evaluation-and-leadership.wistia.com/medias/8n9rg13yyn"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43.xml"/><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44.xml"/><Relationship Id="rId4" Type="http://schemas.openxmlformats.org/officeDocument/2006/relationships/image" Target="../media/image14.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45.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4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40.xml"/><Relationship Id="rId7" Type="http://schemas.openxmlformats.org/officeDocument/2006/relationships/diagramColors" Target="../diagrams/colors6.xml"/><Relationship Id="rId2" Type="http://schemas.openxmlformats.org/officeDocument/2006/relationships/slideLayout" Target="../slideLayouts/slideLayout7.xml"/><Relationship Id="rId1" Type="http://schemas.openxmlformats.org/officeDocument/2006/relationships/tags" Target="../tags/tag4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44.xml"/><Relationship Id="rId7" Type="http://schemas.openxmlformats.org/officeDocument/2006/relationships/diagramColors" Target="../diagrams/colors7.xml"/><Relationship Id="rId2" Type="http://schemas.openxmlformats.org/officeDocument/2006/relationships/slideLayout" Target="../slideLayouts/slideLayout7.xml"/><Relationship Id="rId1" Type="http://schemas.openxmlformats.org/officeDocument/2006/relationships/tags" Target="../tags/tag49.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50.xml"/><Relationship Id="rId4" Type="http://schemas.openxmlformats.org/officeDocument/2006/relationships/hyperlink" Target="https://teachfortexas.org/"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9.xml"/><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bwMode="auto">
          <a:xfrm>
            <a:off x="0" y="3405188"/>
            <a:ext cx="9144000" cy="10668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7175" marR="0" lvl="0" indent="-257175"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2800" b="1" i="0" u="none" strike="noStrike" kern="1200" cap="none" spc="0" normalizeH="0" baseline="0" noProof="0">
                <a:ln>
                  <a:noFill/>
                </a:ln>
                <a:solidFill>
                  <a:schemeClr val="bg1"/>
                </a:solidFill>
                <a:effectLst/>
                <a:uLnTx/>
                <a:uFillTx/>
                <a:latin typeface="+mn-lt"/>
                <a:ea typeface="+mn-ea"/>
                <a:cs typeface="+mn-cs"/>
              </a:rPr>
              <a:t>Elementary Teacher Overview </a:t>
            </a:r>
          </a:p>
          <a:p>
            <a:pPr marL="257175" marR="0" lvl="0" indent="-257175"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2800" b="1" i="0" u="none" strike="noStrike" kern="1200" cap="none" spc="0" normalizeH="0" baseline="0" noProof="0">
                <a:ln>
                  <a:noFill/>
                </a:ln>
                <a:solidFill>
                  <a:schemeClr val="bg1"/>
                </a:solidFill>
                <a:effectLst/>
                <a:uLnTx/>
                <a:uFillTx/>
                <a:latin typeface="+mn-lt"/>
                <a:ea typeface="+mn-ea"/>
                <a:cs typeface="+mn-cs"/>
              </a:rPr>
              <a:t>½ Day </a:t>
            </a:r>
          </a:p>
          <a:p>
            <a:pPr marL="257175" marR="0" lvl="0" indent="-257175"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2800" b="1" i="0" u="none" strike="noStrike" kern="1200" cap="none" spc="0" normalizeH="0" baseline="0" noProof="0">
              <a:ln>
                <a:noFill/>
              </a:ln>
              <a:solidFill>
                <a:schemeClr val="bg1"/>
              </a:solidFill>
              <a:effectLst/>
              <a:uLnTx/>
              <a:uFillTx/>
              <a:latin typeface="+mn-lt"/>
              <a:ea typeface="+mn-ea"/>
              <a:cs typeface="+mn-cs"/>
            </a:endParaRPr>
          </a:p>
        </p:txBody>
      </p:sp>
    </p:spTree>
    <p:custDataLst>
      <p:tags r:id="rId1"/>
    </p:custDataLst>
    <p:extLst>
      <p:ext uri="{BB962C8B-B14F-4D97-AF65-F5344CB8AC3E}">
        <p14:creationId xmlns:p14="http://schemas.microsoft.com/office/powerpoint/2010/main" val="3617743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Arial" pitchFamily="34" charset="0"/>
              </a:rPr>
              <a:t>Placemat Consensus – 10 Minutes Total! </a:t>
            </a:r>
            <a:endParaRPr kumimoji="0" lang="en-US" sz="3000" b="1" i="0" u="none" strike="noStrike" kern="1200" cap="none" spc="0" normalizeH="0" baseline="0" noProof="0">
              <a:ln w="22225">
                <a:noFill/>
                <a:prstDash val="solid"/>
              </a:ln>
              <a:solidFill>
                <a:schemeClr val="bg1"/>
              </a:solidFill>
              <a:effectLst/>
              <a:uLnTx/>
              <a:uFillTx/>
              <a:latin typeface="+mn-lt"/>
              <a:ea typeface="+mn-ea"/>
              <a:cs typeface="+mn-cs"/>
            </a:endParaRPr>
          </a:p>
        </p:txBody>
      </p:sp>
      <p:sp>
        <p:nvSpPr>
          <p:cNvPr id="21506" name="Text Box 4">
            <a:extLst>
              <a:ext uri="{C183D7F6-B498-43B3-948B-1728B52AA6E4}">
                <adec:decorative xmlns:adec="http://schemas.microsoft.com/office/drawing/2017/decorative" val="1"/>
              </a:ext>
            </a:extLst>
          </p:cNvPr>
          <p:cNvSpPr txBox="1">
            <a:spLocks noChangeArrowheads="1"/>
          </p:cNvSpPr>
          <p:nvPr/>
        </p:nvSpPr>
        <p:spPr bwMode="auto">
          <a:xfrm>
            <a:off x="762000" y="2286000"/>
            <a:ext cx="723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50000"/>
              </a:spcBef>
              <a:spcAft>
                <a:spcPct val="0"/>
              </a:spcAft>
            </a:pPr>
            <a:endParaRPr lang="en-US" altLang="en-US">
              <a:solidFill>
                <a:prstClr val="black"/>
              </a:solidFill>
            </a:endParaRPr>
          </a:p>
        </p:txBody>
      </p:sp>
      <p:sp>
        <p:nvSpPr>
          <p:cNvPr id="17" name="TextBox 16"/>
          <p:cNvSpPr txBox="1">
            <a:spLocks noChangeArrowheads="1"/>
          </p:cNvSpPr>
          <p:nvPr/>
        </p:nvSpPr>
        <p:spPr bwMode="auto">
          <a:xfrm>
            <a:off x="100012" y="1438930"/>
            <a:ext cx="5122863" cy="523220"/>
          </a:xfrm>
          <a:prstGeom prst="rect">
            <a:avLst/>
          </a:prstGeom>
          <a:noFill/>
          <a:ln w="9525">
            <a:noFill/>
            <a:miter lim="800000"/>
            <a:headEnd/>
            <a:tailEnd/>
          </a:ln>
        </p:spPr>
        <p:txBody>
          <a:bodyPr wrap="square">
            <a:spAutoFit/>
          </a:bodyPr>
          <a:lstStyle/>
          <a:p>
            <a:pPr defTabSz="914400" fontAlgn="base">
              <a:spcBef>
                <a:spcPct val="0"/>
              </a:spcBef>
              <a:spcAft>
                <a:spcPct val="0"/>
              </a:spcAft>
              <a:defRPr/>
            </a:pPr>
            <a:r>
              <a:rPr lang="en-US" sz="2800" b="1">
                <a:solidFill>
                  <a:srgbClr val="000000"/>
                </a:solidFill>
                <a:cs typeface="Arial" panose="020B0604020202020204" pitchFamily="34" charset="0"/>
              </a:rPr>
              <a:t>2</a:t>
            </a:r>
            <a:r>
              <a:rPr lang="en-US" sz="2800">
                <a:solidFill>
                  <a:srgbClr val="000000"/>
                </a:solidFill>
                <a:cs typeface="Arial" panose="020B0604020202020204" pitchFamily="34" charset="0"/>
              </a:rPr>
              <a:t> minutes to write individually </a:t>
            </a:r>
          </a:p>
        </p:txBody>
      </p:sp>
      <p:sp>
        <p:nvSpPr>
          <p:cNvPr id="18" name="TextBox 17"/>
          <p:cNvSpPr txBox="1">
            <a:spLocks noChangeArrowheads="1"/>
          </p:cNvSpPr>
          <p:nvPr/>
        </p:nvSpPr>
        <p:spPr bwMode="auto">
          <a:xfrm>
            <a:off x="100012" y="2046268"/>
            <a:ext cx="4700588" cy="954107"/>
          </a:xfrm>
          <a:prstGeom prst="rect">
            <a:avLst/>
          </a:prstGeom>
          <a:noFill/>
          <a:ln w="9525">
            <a:noFill/>
            <a:miter lim="800000"/>
            <a:headEnd/>
            <a:tailEnd/>
          </a:ln>
        </p:spPr>
        <p:txBody>
          <a:bodyPr wrap="square">
            <a:spAutoFit/>
          </a:bodyPr>
          <a:lstStyle/>
          <a:p>
            <a:pPr defTabSz="914400" fontAlgn="base">
              <a:spcBef>
                <a:spcPct val="0"/>
              </a:spcBef>
              <a:spcAft>
                <a:spcPct val="0"/>
              </a:spcAft>
              <a:defRPr/>
            </a:pPr>
            <a:r>
              <a:rPr lang="en-US" sz="2800" b="1">
                <a:solidFill>
                  <a:srgbClr val="000000"/>
                </a:solidFill>
                <a:cs typeface="Arial" panose="020B0604020202020204" pitchFamily="34" charset="0"/>
              </a:rPr>
              <a:t>3</a:t>
            </a:r>
            <a:r>
              <a:rPr lang="en-US" sz="2800">
                <a:solidFill>
                  <a:srgbClr val="000000"/>
                </a:solidFill>
                <a:cs typeface="Arial" panose="020B0604020202020204" pitchFamily="34" charset="0"/>
              </a:rPr>
              <a:t> minutes to talk and reach   	consensus </a:t>
            </a:r>
          </a:p>
        </p:txBody>
      </p:sp>
      <p:sp>
        <p:nvSpPr>
          <p:cNvPr id="19" name="TextBox 18"/>
          <p:cNvSpPr txBox="1">
            <a:spLocks noChangeArrowheads="1"/>
          </p:cNvSpPr>
          <p:nvPr/>
        </p:nvSpPr>
        <p:spPr bwMode="auto">
          <a:xfrm>
            <a:off x="119062" y="3200400"/>
            <a:ext cx="4262438" cy="523220"/>
          </a:xfrm>
          <a:prstGeom prst="rect">
            <a:avLst/>
          </a:prstGeom>
          <a:noFill/>
          <a:ln w="9525">
            <a:noFill/>
            <a:miter lim="800000"/>
            <a:headEnd/>
            <a:tailEnd/>
          </a:ln>
        </p:spPr>
        <p:txBody>
          <a:bodyPr wrap="square">
            <a:spAutoFit/>
          </a:bodyPr>
          <a:lstStyle/>
          <a:p>
            <a:pPr defTabSz="914400" fontAlgn="base">
              <a:spcBef>
                <a:spcPct val="0"/>
              </a:spcBef>
              <a:spcAft>
                <a:spcPct val="0"/>
              </a:spcAft>
              <a:defRPr/>
            </a:pPr>
            <a:r>
              <a:rPr lang="en-US" sz="2800" b="1">
                <a:solidFill>
                  <a:srgbClr val="000000"/>
                </a:solidFill>
                <a:cs typeface="Arial" panose="020B0604020202020204" pitchFamily="34" charset="0"/>
              </a:rPr>
              <a:t>5</a:t>
            </a:r>
            <a:r>
              <a:rPr lang="en-US" sz="2800">
                <a:solidFill>
                  <a:srgbClr val="000000"/>
                </a:solidFill>
                <a:cs typeface="Arial" panose="020B0604020202020204" pitchFamily="34" charset="0"/>
              </a:rPr>
              <a:t> minutes to debrief </a:t>
            </a:r>
          </a:p>
        </p:txBody>
      </p:sp>
      <p:sp>
        <p:nvSpPr>
          <p:cNvPr id="21" name="Oval 20" descr="Image of a circle split into quarters with each quarter labelled as follows:&#10;&#10;- Participant A&#10;- Participant B&#10;- Participant C&#10;- Participant D&#10;&#10;The middle of the circle is labelled &quot;Consensus Elements&quot; &#10;"/>
          <p:cNvSpPr/>
          <p:nvPr/>
        </p:nvSpPr>
        <p:spPr>
          <a:xfrm>
            <a:off x="5013323" y="1522393"/>
            <a:ext cx="3846513" cy="373697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21512" name="TextBox 27">
            <a:extLst>
              <a:ext uri="{C183D7F6-B498-43B3-948B-1728B52AA6E4}">
                <adec:decorative xmlns:adec="http://schemas.microsoft.com/office/drawing/2017/decorative" val="1"/>
              </a:ext>
            </a:extLst>
          </p:cNvPr>
          <p:cNvSpPr txBox="1">
            <a:spLocks noChangeArrowheads="1"/>
          </p:cNvSpPr>
          <p:nvPr/>
        </p:nvSpPr>
        <p:spPr bwMode="auto">
          <a:xfrm>
            <a:off x="5435598" y="2227243"/>
            <a:ext cx="1435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eaLnBrk="1" fontAlgn="base" hangingPunct="1">
              <a:spcBef>
                <a:spcPct val="0"/>
              </a:spcBef>
              <a:spcAft>
                <a:spcPct val="0"/>
              </a:spcAft>
            </a:pPr>
            <a:r>
              <a:rPr lang="en-US" altLang="en-US" b="1">
                <a:solidFill>
                  <a:srgbClr val="9BBB59"/>
                </a:solidFill>
              </a:rPr>
              <a:t>Participant  A</a:t>
            </a:r>
          </a:p>
        </p:txBody>
      </p:sp>
      <p:sp>
        <p:nvSpPr>
          <p:cNvPr id="21513" name="TextBox 30">
            <a:extLst>
              <a:ext uri="{C183D7F6-B498-43B3-948B-1728B52AA6E4}">
                <adec:decorative xmlns:adec="http://schemas.microsoft.com/office/drawing/2017/decorative" val="1"/>
              </a:ext>
            </a:extLst>
          </p:cNvPr>
          <p:cNvSpPr txBox="1">
            <a:spLocks noChangeArrowheads="1"/>
          </p:cNvSpPr>
          <p:nvPr/>
        </p:nvSpPr>
        <p:spPr bwMode="auto">
          <a:xfrm>
            <a:off x="7075486" y="2232006"/>
            <a:ext cx="1514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eaLnBrk="1" fontAlgn="base" hangingPunct="1">
              <a:spcBef>
                <a:spcPct val="0"/>
              </a:spcBef>
              <a:spcAft>
                <a:spcPct val="0"/>
              </a:spcAft>
            </a:pPr>
            <a:r>
              <a:rPr lang="en-US" altLang="en-US" b="1">
                <a:solidFill>
                  <a:srgbClr val="8064A2">
                    <a:lumMod val="40000"/>
                    <a:lumOff val="60000"/>
                  </a:srgbClr>
                </a:solidFill>
              </a:rPr>
              <a:t>Participant B</a:t>
            </a:r>
          </a:p>
        </p:txBody>
      </p:sp>
      <p:sp>
        <p:nvSpPr>
          <p:cNvPr id="21514" name="TextBox 31">
            <a:extLst>
              <a:ext uri="{C183D7F6-B498-43B3-948B-1728B52AA6E4}">
                <adec:decorative xmlns:adec="http://schemas.microsoft.com/office/drawing/2017/decorative" val="1"/>
              </a:ext>
            </a:extLst>
          </p:cNvPr>
          <p:cNvSpPr txBox="1">
            <a:spLocks noChangeArrowheads="1"/>
          </p:cNvSpPr>
          <p:nvPr/>
        </p:nvSpPr>
        <p:spPr bwMode="auto">
          <a:xfrm>
            <a:off x="6916736" y="4057631"/>
            <a:ext cx="1905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eaLnBrk="1" fontAlgn="base" hangingPunct="1">
              <a:spcBef>
                <a:spcPct val="0"/>
              </a:spcBef>
              <a:spcAft>
                <a:spcPct val="0"/>
              </a:spcAft>
            </a:pPr>
            <a:r>
              <a:rPr lang="en-US" altLang="en-US" b="1">
                <a:solidFill>
                  <a:srgbClr val="F79646"/>
                </a:solidFill>
              </a:rPr>
              <a:t>Participant </a:t>
            </a:r>
          </a:p>
          <a:p>
            <a:pPr algn="ctr" defTabSz="914400" eaLnBrk="1" fontAlgn="base" hangingPunct="1">
              <a:spcBef>
                <a:spcPct val="0"/>
              </a:spcBef>
              <a:spcAft>
                <a:spcPct val="0"/>
              </a:spcAft>
            </a:pPr>
            <a:r>
              <a:rPr lang="en-US" altLang="en-US" b="1">
                <a:solidFill>
                  <a:srgbClr val="F79646"/>
                </a:solidFill>
              </a:rPr>
              <a:t>C</a:t>
            </a:r>
            <a:r>
              <a:rPr lang="en-US" altLang="en-US" b="1">
                <a:solidFill>
                  <a:prstClr val="white"/>
                </a:solidFill>
              </a:rPr>
              <a:t> </a:t>
            </a:r>
          </a:p>
        </p:txBody>
      </p:sp>
      <p:sp>
        <p:nvSpPr>
          <p:cNvPr id="21515" name="TextBox 32">
            <a:extLst>
              <a:ext uri="{C183D7F6-B498-43B3-948B-1728B52AA6E4}">
                <adec:decorative xmlns:adec="http://schemas.microsoft.com/office/drawing/2017/decorative" val="1"/>
              </a:ext>
            </a:extLst>
          </p:cNvPr>
          <p:cNvSpPr txBox="1">
            <a:spLocks noChangeArrowheads="1"/>
          </p:cNvSpPr>
          <p:nvPr/>
        </p:nvSpPr>
        <p:spPr bwMode="auto">
          <a:xfrm>
            <a:off x="5487986" y="4044931"/>
            <a:ext cx="1477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eaLnBrk="1" fontAlgn="base" hangingPunct="1">
              <a:spcBef>
                <a:spcPct val="0"/>
              </a:spcBef>
              <a:spcAft>
                <a:spcPct val="0"/>
              </a:spcAft>
            </a:pPr>
            <a:r>
              <a:rPr lang="en-US" altLang="en-US" b="1">
                <a:solidFill>
                  <a:srgbClr val="C0504D">
                    <a:lumMod val="60000"/>
                    <a:lumOff val="40000"/>
                  </a:srgbClr>
                </a:solidFill>
              </a:rPr>
              <a:t>Participant  D</a:t>
            </a:r>
          </a:p>
        </p:txBody>
      </p:sp>
      <p:cxnSp>
        <p:nvCxnSpPr>
          <p:cNvPr id="34" name="Straight Connector 33">
            <a:extLst>
              <a:ext uri="{C183D7F6-B498-43B3-948B-1728B52AA6E4}">
                <adec:decorative xmlns:adec="http://schemas.microsoft.com/office/drawing/2017/decorative" val="1"/>
              </a:ext>
            </a:extLst>
          </p:cNvPr>
          <p:cNvCxnSpPr>
            <a:stCxn id="21" idx="0"/>
            <a:endCxn id="21" idx="4"/>
          </p:cNvCxnSpPr>
          <p:nvPr/>
        </p:nvCxnSpPr>
        <p:spPr>
          <a:xfrm>
            <a:off x="6936580" y="1522393"/>
            <a:ext cx="0" cy="373697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C183D7F6-B498-43B3-948B-1728B52AA6E4}">
                <adec:decorative xmlns:adec="http://schemas.microsoft.com/office/drawing/2017/decorative" val="1"/>
              </a:ext>
            </a:extLst>
          </p:cNvPr>
          <p:cNvCxnSpPr>
            <a:stCxn id="21" idx="2"/>
            <a:endCxn id="21" idx="6"/>
          </p:cNvCxnSpPr>
          <p:nvPr/>
        </p:nvCxnSpPr>
        <p:spPr>
          <a:xfrm>
            <a:off x="5013323" y="3390881"/>
            <a:ext cx="3846513"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518" name="Group 35">
            <a:extLst>
              <a:ext uri="{C183D7F6-B498-43B3-948B-1728B52AA6E4}">
                <adec:decorative xmlns:adec="http://schemas.microsoft.com/office/drawing/2017/decorative" val="1"/>
              </a:ext>
            </a:extLst>
          </p:cNvPr>
          <p:cNvGrpSpPr>
            <a:grpSpLocks/>
          </p:cNvGrpSpPr>
          <p:nvPr/>
        </p:nvGrpSpPr>
        <p:grpSpPr bwMode="auto">
          <a:xfrm>
            <a:off x="6153148" y="2782868"/>
            <a:ext cx="1757363" cy="1198563"/>
            <a:chOff x="1961697" y="3294613"/>
            <a:chExt cx="1758042" cy="1198179"/>
          </a:xfrm>
        </p:grpSpPr>
        <p:sp>
          <p:nvSpPr>
            <p:cNvPr id="37" name="Oval 36"/>
            <p:cNvSpPr/>
            <p:nvPr/>
          </p:nvSpPr>
          <p:spPr>
            <a:xfrm>
              <a:off x="1961697" y="3294613"/>
              <a:ext cx="1758042" cy="1198179"/>
            </a:xfrm>
            <a:prstGeom prst="ellipse">
              <a:avLst/>
            </a:prstGeom>
            <a:gradFill>
              <a:gsLst>
                <a:gs pos="0">
                  <a:schemeClr val="tx2">
                    <a:lumMod val="20000"/>
                    <a:lumOff val="80000"/>
                  </a:schemeClr>
                </a:gs>
                <a:gs pos="50000">
                  <a:schemeClr val="accent1">
                    <a:lumMod val="60000"/>
                    <a:lumOff val="40000"/>
                  </a:schemeClr>
                </a:gs>
                <a:gs pos="100000">
                  <a:schemeClr val="tx2">
                    <a:lumMod val="60000"/>
                    <a:lumOff val="40000"/>
                  </a:schemeClr>
                </a:gs>
              </a:gsLst>
              <a:lin ang="5400000" scaled="0"/>
            </a:gradFill>
            <a:ln>
              <a:solidFill>
                <a:schemeClr val="accent1"/>
              </a:solidFill>
            </a:ln>
            <a:scene3d>
              <a:camera prst="orthographicFront"/>
              <a:lightRig rig="threePt" dir="t"/>
            </a:scene3d>
            <a:sp3d extrusionH="76200" contourW="12700" prstMaterial="matte">
              <a:bevelT w="152400" h="152400"/>
              <a:extrusionClr>
                <a:schemeClr val="accent1">
                  <a:lumMod val="20000"/>
                  <a:lumOff val="80000"/>
                </a:schemeClr>
              </a:extrusionClr>
              <a:contourClr>
                <a:schemeClr val="accent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38" name="TextBox 37"/>
            <p:cNvSpPr txBox="1"/>
            <p:nvPr/>
          </p:nvSpPr>
          <p:spPr>
            <a:xfrm>
              <a:off x="2117332" y="3535836"/>
              <a:ext cx="1446772" cy="645906"/>
            </a:xfrm>
            <a:prstGeom prst="rect">
              <a:avLst/>
            </a:prstGeom>
            <a:noFill/>
          </p:spPr>
          <p:txBody>
            <a:bodyPr>
              <a:spAutoFit/>
            </a:bodyPr>
            <a:lstStyle/>
            <a:p>
              <a:pPr algn="ctr" defTabSz="914400" fontAlgn="base">
                <a:spcBef>
                  <a:spcPct val="0"/>
                </a:spcBef>
                <a:spcAft>
                  <a:spcPct val="0"/>
                </a:spcAft>
                <a:defRPr/>
              </a:pPr>
              <a:r>
                <a:rPr lang="en-US" b="1">
                  <a:solidFill>
                    <a:srgbClr val="4F81BD">
                      <a:lumMod val="50000"/>
                    </a:srgbClr>
                  </a:solidFill>
                  <a:effectLst>
                    <a:outerShdw blurRad="88900" dist="50800" dir="5400000" algn="ctr" rotWithShape="0">
                      <a:prstClr val="white"/>
                    </a:outerShdw>
                  </a:effectLst>
                  <a:cs typeface="Arial" panose="020B0604020202020204" pitchFamily="34" charset="0"/>
                </a:rPr>
                <a:t>Consensus Elements</a:t>
              </a:r>
            </a:p>
          </p:txBody>
        </p:sp>
      </p:grpSp>
      <p:sp>
        <p:nvSpPr>
          <p:cNvPr id="20" name="TextBox 19"/>
          <p:cNvSpPr txBox="1">
            <a:spLocks noChangeArrowheads="1"/>
          </p:cNvSpPr>
          <p:nvPr/>
        </p:nvSpPr>
        <p:spPr bwMode="auto">
          <a:xfrm>
            <a:off x="124222" y="3886200"/>
            <a:ext cx="5098653" cy="1569660"/>
          </a:xfrm>
          <a:prstGeom prst="rect">
            <a:avLst/>
          </a:prstGeom>
          <a:noFill/>
          <a:ln w="9525">
            <a:noFill/>
            <a:miter lim="800000"/>
            <a:headEnd/>
            <a:tailEnd/>
          </a:ln>
        </p:spPr>
        <p:txBody>
          <a:bodyPr wrap="square">
            <a:spAutoFit/>
          </a:bodyPr>
          <a:lstStyle/>
          <a:p>
            <a:pPr defTabSz="914400" fontAlgn="base">
              <a:spcBef>
                <a:spcPct val="0"/>
              </a:spcBef>
              <a:spcAft>
                <a:spcPct val="0"/>
              </a:spcAft>
              <a:defRPr/>
            </a:pPr>
            <a:r>
              <a:rPr lang="en-US" sz="2400" b="1">
                <a:solidFill>
                  <a:srgbClr val="000000"/>
                </a:solidFill>
                <a:cs typeface="Arial" panose="020B0604020202020204" pitchFamily="34" charset="0"/>
              </a:rPr>
              <a:t>As you reflect upon a recent lesson you observed or delivered that was effective, what occurred during that lesson that led it to be effective?</a:t>
            </a:r>
          </a:p>
        </p:txBody>
      </p:sp>
    </p:spTree>
    <p:custDataLst>
      <p:tags r:id="rId1"/>
    </p:custDataLst>
    <p:extLst>
      <p:ext uri="{BB962C8B-B14F-4D97-AF65-F5344CB8AC3E}">
        <p14:creationId xmlns:p14="http://schemas.microsoft.com/office/powerpoint/2010/main" val="1027359208"/>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Effective Elements Summary</a:t>
            </a:r>
          </a:p>
        </p:txBody>
      </p:sp>
      <p:sp>
        <p:nvSpPr>
          <p:cNvPr id="44035" name="Rectangle 3"/>
          <p:cNvSpPr>
            <a:spLocks noGrp="1" noChangeArrowheads="1"/>
          </p:cNvSpPr>
          <p:nvPr>
            <p:ph idx="1"/>
          </p:nvPr>
        </p:nvSpPr>
        <p:spPr/>
        <p:txBody>
          <a:bodyPr>
            <a:normAutofit fontScale="85000" lnSpcReduction="20000"/>
          </a:bodyPr>
          <a:lstStyle/>
          <a:p>
            <a:pPr eaLnBrk="1" fontAlgn="auto" hangingPunct="1">
              <a:buFont typeface="Arial" pitchFamily="34" charset="0"/>
              <a:buChar char="•"/>
              <a:defRPr/>
            </a:pPr>
            <a:r>
              <a:rPr lang="en-US">
                <a:effectLst/>
              </a:rPr>
              <a:t>Rigorous and measureable goals aligned to state content standards</a:t>
            </a:r>
          </a:p>
          <a:p>
            <a:pPr eaLnBrk="1" fontAlgn="auto" hangingPunct="1">
              <a:buFont typeface="Arial" pitchFamily="34" charset="0"/>
              <a:buChar char="•"/>
              <a:defRPr/>
            </a:pPr>
            <a:r>
              <a:rPr lang="en-US">
                <a:effectLst/>
              </a:rPr>
              <a:t>Student engagement and interaction</a:t>
            </a:r>
          </a:p>
          <a:p>
            <a:pPr eaLnBrk="1" fontAlgn="auto" hangingPunct="1">
              <a:buFont typeface="Arial" pitchFamily="34" charset="0"/>
              <a:buChar char="•"/>
              <a:defRPr/>
            </a:pPr>
            <a:r>
              <a:rPr lang="en-US">
                <a:effectLst/>
              </a:rPr>
              <a:t>Alignment of activities and materials</a:t>
            </a:r>
            <a:br>
              <a:rPr lang="en-US">
                <a:effectLst/>
              </a:rPr>
            </a:br>
            <a:r>
              <a:rPr lang="en-US">
                <a:effectLst/>
              </a:rPr>
              <a:t>throughout lesson</a:t>
            </a:r>
          </a:p>
          <a:p>
            <a:pPr eaLnBrk="1" fontAlgn="auto" hangingPunct="1">
              <a:buFont typeface="Arial" pitchFamily="34" charset="0"/>
              <a:buChar char="•"/>
              <a:defRPr/>
            </a:pPr>
            <a:r>
              <a:rPr lang="en-US">
                <a:effectLst/>
              </a:rPr>
              <a:t>Student relevancy</a:t>
            </a:r>
          </a:p>
          <a:p>
            <a:pPr eaLnBrk="1" fontAlgn="auto" hangingPunct="1">
              <a:buFont typeface="Arial" pitchFamily="34" charset="0"/>
              <a:buChar char="•"/>
              <a:defRPr/>
            </a:pPr>
            <a:r>
              <a:rPr lang="en-US">
                <a:effectLst/>
              </a:rPr>
              <a:t>Teacher displays content knowledge  </a:t>
            </a:r>
          </a:p>
          <a:p>
            <a:pPr eaLnBrk="1" fontAlgn="auto" hangingPunct="1">
              <a:buFont typeface="Arial" pitchFamily="34" charset="0"/>
              <a:buChar char="•"/>
              <a:defRPr/>
            </a:pPr>
            <a:r>
              <a:rPr lang="en-US">
                <a:effectLst/>
              </a:rPr>
              <a:t>Numerous checks for mastery</a:t>
            </a:r>
          </a:p>
          <a:p>
            <a:pPr eaLnBrk="1" fontAlgn="auto" hangingPunct="1">
              <a:buFont typeface="Arial" pitchFamily="34" charset="0"/>
              <a:buChar char="•"/>
              <a:defRPr/>
            </a:pPr>
            <a:r>
              <a:rPr lang="en-US">
                <a:effectLst/>
              </a:rPr>
              <a:t>Teacher asks probing questions to</a:t>
            </a:r>
            <a:br>
              <a:rPr lang="en-US">
                <a:effectLst/>
              </a:rPr>
            </a:br>
            <a:r>
              <a:rPr lang="en-US">
                <a:effectLst/>
              </a:rPr>
              <a:t>extend learning</a:t>
            </a:r>
          </a:p>
          <a:p>
            <a:pPr eaLnBrk="1" fontAlgn="auto" hangingPunct="1">
              <a:buFont typeface="Arial" pitchFamily="34" charset="0"/>
              <a:buChar char="•"/>
              <a:defRPr/>
            </a:pPr>
            <a:r>
              <a:rPr lang="en-US">
                <a:effectLst/>
              </a:rPr>
              <a:t>Evidence of student mastery of the </a:t>
            </a:r>
            <a:br>
              <a:rPr lang="en-US">
                <a:effectLst/>
              </a:rPr>
            </a:br>
            <a:r>
              <a:rPr lang="en-US">
                <a:effectLst/>
              </a:rPr>
              <a:t>objective</a:t>
            </a:r>
          </a:p>
          <a:p>
            <a:pPr eaLnBrk="1" fontAlgn="auto" hangingPunct="1">
              <a:buFont typeface="Arial" pitchFamily="34" charset="0"/>
              <a:buChar char="•"/>
              <a:defRPr/>
            </a:pPr>
            <a:r>
              <a:rPr lang="en-US">
                <a:effectLst/>
              </a:rPr>
              <a:t>Differentiation</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00800" y="2060911"/>
            <a:ext cx="2328621" cy="3498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980817701"/>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 Placeholder 6"/>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05" indent="-255905" fontAlgn="auto">
              <a:spcBef>
                <a:spcPct val="20000"/>
              </a:spcBef>
              <a:spcAft>
                <a:spcPts val="0"/>
              </a:spcAft>
              <a:defRPr/>
            </a:pPr>
            <a:r>
              <a:rPr kumimoji="0" lang="en-US" sz="3000" b="1" i="0" u="none" strike="noStrike" kern="1200" cap="none" spc="0" normalizeH="0" baseline="0" noProof="0">
                <a:ln w="22225">
                  <a:noFill/>
                  <a:prstDash val="solid"/>
                </a:ln>
                <a:effectLst/>
                <a:uLnTx/>
                <a:uFillTx/>
                <a:latin typeface="+mn-lt"/>
                <a:ea typeface="+mn-ea"/>
                <a:cs typeface="+mn-cs"/>
              </a:rPr>
              <a:t>T-TESS Rubric Overview</a:t>
            </a:r>
            <a:r>
              <a:rPr lang="en-US" sz="3000">
                <a:ln w="22225">
                  <a:noFill/>
                  <a:prstDash val="solid"/>
                </a:ln>
                <a:latin typeface="+mn-lt"/>
                <a:ea typeface="+mn-ea"/>
                <a:cs typeface="+mn-cs"/>
              </a:rPr>
              <a:t> - </a:t>
            </a:r>
            <a:br>
              <a:rPr lang="en-US" sz="3000">
                <a:ln w="22225">
                  <a:noFill/>
                  <a:prstDash val="solid"/>
                </a:ln>
                <a:latin typeface="+mn-lt"/>
                <a:ea typeface="+mn-ea"/>
                <a:cs typeface="+mn-cs"/>
              </a:rPr>
            </a:br>
            <a:r>
              <a:rPr lang="en-US" sz="3000">
                <a:ln w="22225">
                  <a:noFill/>
                  <a:prstDash val="solid"/>
                </a:ln>
                <a:latin typeface="+mn-lt"/>
                <a:ea typeface="+mn-ea"/>
                <a:cs typeface="+mn-cs"/>
              </a:rPr>
              <a:t>Including Domain I or Alternate Domain I</a:t>
            </a:r>
            <a:endParaRPr lang="en-US">
              <a:ea typeface="+mn-ea"/>
              <a:cs typeface="+mn-cs"/>
            </a:endParaRPr>
          </a:p>
        </p:txBody>
      </p:sp>
      <p:sp>
        <p:nvSpPr>
          <p:cNvPr id="17" name="Oval 16"/>
          <p:cNvSpPr/>
          <p:nvPr/>
        </p:nvSpPr>
        <p:spPr>
          <a:xfrm>
            <a:off x="450556" y="1603181"/>
            <a:ext cx="2002211" cy="739526"/>
          </a:xfrm>
          <a:prstGeom prst="ellipse">
            <a:avLst/>
          </a:prstGeom>
          <a:gradFill>
            <a:gsLst>
              <a:gs pos="0">
                <a:schemeClr val="accent2">
                  <a:lumMod val="60000"/>
                  <a:lumOff val="40000"/>
                </a:schemeClr>
              </a:gs>
              <a:gs pos="50000">
                <a:schemeClr val="accent2">
                  <a:lumMod val="75000"/>
                </a:schemeClr>
              </a:gs>
              <a:gs pos="100000">
                <a:schemeClr val="accent2">
                  <a:lumMod val="50000"/>
                </a:schemeClr>
              </a:gs>
            </a:gsLst>
            <a:lin ang="5400000" scaled="0"/>
          </a:gradFill>
          <a:ln w="47625">
            <a:solidFill>
              <a:schemeClr val="accent2">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lnSpc>
                <a:spcPct val="90000"/>
              </a:lnSpc>
              <a:defRPr/>
            </a:pPr>
            <a:r>
              <a:rPr lang="en-US" sz="1600" b="1">
                <a:effectLst>
                  <a:outerShdw blurRad="127000" dist="50800" dir="2700000" algn="ctr" rotWithShape="0">
                    <a:schemeClr val="accent6">
                      <a:lumMod val="50000"/>
                    </a:schemeClr>
                  </a:outerShdw>
                </a:effectLst>
                <a:cs typeface="Arial"/>
              </a:rPr>
              <a:t>Planning/ </a:t>
            </a:r>
            <a:endParaRPr lang="en-US">
              <a:cs typeface="Arial"/>
            </a:endParaRPr>
          </a:p>
          <a:p>
            <a:pPr algn="ctr">
              <a:lnSpc>
                <a:spcPct val="90000"/>
              </a:lnSpc>
              <a:defRPr/>
            </a:pPr>
            <a:r>
              <a:rPr lang="en-US" sz="1600" b="1">
                <a:effectLst>
                  <a:outerShdw blurRad="127000" dist="50800" dir="2700000" algn="ctr" rotWithShape="0">
                    <a:schemeClr val="accent6">
                      <a:lumMod val="50000"/>
                    </a:schemeClr>
                  </a:outerShdw>
                </a:effectLst>
                <a:cs typeface="Arial"/>
              </a:rPr>
              <a:t>Lesson Internalization</a:t>
            </a:r>
            <a:endParaRPr lang="en-US">
              <a:cs typeface="Arial"/>
            </a:endParaRPr>
          </a:p>
        </p:txBody>
      </p:sp>
      <p:sp>
        <p:nvSpPr>
          <p:cNvPr id="15" name="TextBox 14"/>
          <p:cNvSpPr txBox="1"/>
          <p:nvPr/>
        </p:nvSpPr>
        <p:spPr>
          <a:xfrm>
            <a:off x="236488" y="2929929"/>
            <a:ext cx="2584834" cy="1098762"/>
          </a:xfrm>
          <a:prstGeom prst="rect">
            <a:avLst/>
          </a:prstGeom>
          <a:noFill/>
        </p:spPr>
        <p:txBody>
          <a:bodyPr wrap="square">
            <a:spAutoFit/>
          </a:bodyPr>
          <a:lstStyle/>
          <a:p>
            <a:pPr marL="174625" indent="-174625">
              <a:lnSpc>
                <a:spcPct val="90000"/>
              </a:lnSpc>
              <a:spcBef>
                <a:spcPts val="600"/>
              </a:spcBef>
              <a:buFont typeface="Arial" pitchFamily="34" charset="0"/>
              <a:buChar char="•"/>
              <a:defRPr/>
            </a:pPr>
            <a:r>
              <a:rPr lang="en-US" sz="1400" b="1">
                <a:latin typeface="+mn-lt"/>
                <a:cs typeface="+mn-cs"/>
              </a:rPr>
              <a:t>Standards and Alignment</a:t>
            </a:r>
          </a:p>
          <a:p>
            <a:pPr marL="174625" indent="-174625">
              <a:lnSpc>
                <a:spcPct val="90000"/>
              </a:lnSpc>
              <a:spcBef>
                <a:spcPts val="600"/>
              </a:spcBef>
              <a:buFont typeface="Arial" pitchFamily="34" charset="0"/>
              <a:buChar char="•"/>
              <a:defRPr/>
            </a:pPr>
            <a:r>
              <a:rPr lang="en-US" sz="1400" b="1">
                <a:latin typeface="+mn-lt"/>
                <a:cs typeface="+mn-cs"/>
              </a:rPr>
              <a:t>Data and Assessment</a:t>
            </a:r>
          </a:p>
          <a:p>
            <a:pPr marL="174625" indent="-174625">
              <a:lnSpc>
                <a:spcPct val="90000"/>
              </a:lnSpc>
              <a:spcBef>
                <a:spcPts val="600"/>
              </a:spcBef>
              <a:buFont typeface="Arial" pitchFamily="34" charset="0"/>
              <a:buChar char="•"/>
              <a:defRPr/>
            </a:pPr>
            <a:r>
              <a:rPr lang="en-US" sz="1400" b="1">
                <a:latin typeface="+mn-lt"/>
                <a:cs typeface="+mn-cs"/>
              </a:rPr>
              <a:t>Knowledge of Students</a:t>
            </a:r>
          </a:p>
          <a:p>
            <a:pPr marL="174625" indent="-174625">
              <a:lnSpc>
                <a:spcPct val="90000"/>
              </a:lnSpc>
              <a:spcBef>
                <a:spcPts val="600"/>
              </a:spcBef>
              <a:buFont typeface="Arial" pitchFamily="34" charset="0"/>
              <a:buChar char="•"/>
              <a:defRPr/>
            </a:pPr>
            <a:r>
              <a:rPr lang="en-US" sz="1400" b="1">
                <a:latin typeface="+mn-lt"/>
                <a:cs typeface="+mn-cs"/>
              </a:rPr>
              <a:t>Activities </a:t>
            </a:r>
          </a:p>
        </p:txBody>
      </p:sp>
      <p:sp>
        <p:nvSpPr>
          <p:cNvPr id="14" name="Rectangle 13">
            <a:extLst>
              <a:ext uri="{C183D7F6-B498-43B3-948B-1728B52AA6E4}">
                <adec:decorative xmlns:adec="http://schemas.microsoft.com/office/drawing/2017/decorative" val="1"/>
              </a:ext>
            </a:extLst>
          </p:cNvPr>
          <p:cNvSpPr/>
          <p:nvPr/>
        </p:nvSpPr>
        <p:spPr>
          <a:xfrm>
            <a:off x="236488" y="1476178"/>
            <a:ext cx="2506709" cy="28021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342163" y="1603181"/>
            <a:ext cx="2060175" cy="758645"/>
          </a:xfrm>
          <a:prstGeom prst="ellipse">
            <a:avLst/>
          </a:prstGeom>
          <a:gradFill>
            <a:gsLst>
              <a:gs pos="0">
                <a:schemeClr val="accent1">
                  <a:lumMod val="60000"/>
                  <a:lumOff val="40000"/>
                </a:schemeClr>
              </a:gs>
              <a:gs pos="50000">
                <a:schemeClr val="accent1">
                  <a:lumMod val="75000"/>
                </a:schemeClr>
              </a:gs>
              <a:gs pos="100000">
                <a:schemeClr val="accent1">
                  <a:lumMod val="75000"/>
                </a:schemeClr>
              </a:gs>
            </a:gsLst>
            <a:lin ang="5400000" scaled="0"/>
          </a:gradFill>
          <a:ln w="47625">
            <a:solidFill>
              <a:schemeClr val="accent1">
                <a:lumMod val="40000"/>
                <a:lumOff val="60000"/>
              </a:schemeClr>
            </a:solidFill>
          </a:ln>
          <a:effectLst>
            <a:outerShdw blurRad="254000" dist="50800" dir="5400000" sx="103000" sy="103000" algn="ctr" rotWithShape="0">
              <a:schemeClr val="bg1"/>
            </a:outerShdw>
          </a:effectLst>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a:effectLst>
                  <a:outerShdw blurRad="88900" dist="50800" dir="2700000" algn="ctr" rotWithShape="0">
                    <a:schemeClr val="tx2"/>
                  </a:outerShdw>
                </a:effectLst>
                <a:cs typeface="Arial" pitchFamily="34" charset="0"/>
              </a:rPr>
              <a:t>Instruction</a:t>
            </a:r>
          </a:p>
        </p:txBody>
      </p:sp>
      <p:sp>
        <p:nvSpPr>
          <p:cNvPr id="24" name="TextBox 23"/>
          <p:cNvSpPr txBox="1"/>
          <p:nvPr/>
        </p:nvSpPr>
        <p:spPr>
          <a:xfrm>
            <a:off x="2964090" y="2872236"/>
            <a:ext cx="3485833" cy="1156455"/>
          </a:xfrm>
          <a:prstGeom prst="rect">
            <a:avLst/>
          </a:prstGeom>
        </p:spPr>
        <p:txBody>
          <a:bodyPr wrap="square">
            <a:spAutoFit/>
          </a:bodyPr>
          <a:lstStyle/>
          <a:p>
            <a:pPr marL="285750" indent="-285750" eaLnBrk="0" hangingPunct="0">
              <a:lnSpc>
                <a:spcPct val="85000"/>
              </a:lnSpc>
              <a:spcBef>
                <a:spcPts val="400"/>
              </a:spcBef>
              <a:buFont typeface="Arial" panose="020B0604020202020204" pitchFamily="34" charset="0"/>
              <a:buChar char="•"/>
              <a:defRPr/>
            </a:pPr>
            <a:r>
              <a:rPr lang="en-US" sz="1400" b="1">
                <a:latin typeface="+mn-lt"/>
                <a:cs typeface="+mn-cs"/>
              </a:rPr>
              <a:t>Achieving Expectations</a:t>
            </a:r>
          </a:p>
          <a:p>
            <a:pPr marL="285750" indent="-285750" eaLnBrk="0" hangingPunct="0">
              <a:lnSpc>
                <a:spcPct val="85000"/>
              </a:lnSpc>
              <a:spcBef>
                <a:spcPts val="400"/>
              </a:spcBef>
              <a:buFont typeface="Arial" panose="020B0604020202020204" pitchFamily="34" charset="0"/>
              <a:buChar char="•"/>
              <a:defRPr/>
            </a:pPr>
            <a:r>
              <a:rPr lang="en-US" sz="1400" b="1">
                <a:latin typeface="+mn-lt"/>
                <a:cs typeface="+mn-cs"/>
              </a:rPr>
              <a:t>Content Knowledge and Expertise</a:t>
            </a:r>
          </a:p>
          <a:p>
            <a:pPr marL="285750" indent="-285750" eaLnBrk="0" hangingPunct="0">
              <a:lnSpc>
                <a:spcPct val="85000"/>
              </a:lnSpc>
              <a:spcBef>
                <a:spcPts val="400"/>
              </a:spcBef>
              <a:buFont typeface="Arial" panose="020B0604020202020204" pitchFamily="34" charset="0"/>
              <a:buChar char="•"/>
              <a:defRPr/>
            </a:pPr>
            <a:r>
              <a:rPr lang="en-US" sz="1400" b="1">
                <a:latin typeface="+mn-lt"/>
                <a:cs typeface="+mn-cs"/>
              </a:rPr>
              <a:t>Communication</a:t>
            </a:r>
          </a:p>
          <a:p>
            <a:pPr marL="285750" indent="-285750" eaLnBrk="0" hangingPunct="0">
              <a:lnSpc>
                <a:spcPct val="85000"/>
              </a:lnSpc>
              <a:spcBef>
                <a:spcPts val="400"/>
              </a:spcBef>
              <a:buFont typeface="Arial" panose="020B0604020202020204" pitchFamily="34" charset="0"/>
              <a:buChar char="•"/>
              <a:defRPr/>
            </a:pPr>
            <a:r>
              <a:rPr lang="en-US" sz="1400" b="1">
                <a:latin typeface="+mn-lt"/>
                <a:cs typeface="+mn-cs"/>
              </a:rPr>
              <a:t>Differentiation</a:t>
            </a:r>
          </a:p>
          <a:p>
            <a:pPr marL="285750" indent="-285750" eaLnBrk="0" hangingPunct="0">
              <a:lnSpc>
                <a:spcPct val="85000"/>
              </a:lnSpc>
              <a:spcBef>
                <a:spcPts val="400"/>
              </a:spcBef>
              <a:buFont typeface="Arial" panose="020B0604020202020204" pitchFamily="34" charset="0"/>
              <a:buChar char="•"/>
              <a:defRPr/>
            </a:pPr>
            <a:r>
              <a:rPr lang="en-US" sz="1400" b="1">
                <a:latin typeface="+mn-lt"/>
                <a:cs typeface="+mn-cs"/>
              </a:rPr>
              <a:t>Monitor and Adjust</a:t>
            </a:r>
          </a:p>
        </p:txBody>
      </p:sp>
      <p:sp>
        <p:nvSpPr>
          <p:cNvPr id="28" name="Rectangle 27">
            <a:extLst>
              <a:ext uri="{C183D7F6-B498-43B3-948B-1728B52AA6E4}">
                <adec:decorative xmlns:adec="http://schemas.microsoft.com/office/drawing/2017/decorative" val="1"/>
              </a:ext>
            </a:extLst>
          </p:cNvPr>
          <p:cNvSpPr/>
          <p:nvPr/>
        </p:nvSpPr>
        <p:spPr>
          <a:xfrm>
            <a:off x="2964090" y="1476179"/>
            <a:ext cx="2953909" cy="28021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274383" y="1638199"/>
            <a:ext cx="2078764" cy="723627"/>
          </a:xfrm>
          <a:prstGeom prst="ellipse">
            <a:avLst/>
          </a:prstGeom>
          <a:gradFill>
            <a:gsLst>
              <a:gs pos="0">
                <a:schemeClr val="accent3">
                  <a:lumMod val="60000"/>
                  <a:lumOff val="40000"/>
                </a:schemeClr>
              </a:gs>
              <a:gs pos="50000">
                <a:schemeClr val="accent3">
                  <a:lumMod val="75000"/>
                </a:schemeClr>
              </a:gs>
              <a:gs pos="100000">
                <a:schemeClr val="accent3">
                  <a:lumMod val="50000"/>
                </a:schemeClr>
              </a:gs>
            </a:gsLst>
            <a:lin ang="5400000" scaled="0"/>
          </a:gradFill>
          <a:ln w="47625">
            <a:solidFill>
              <a:schemeClr val="accent3">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a:effectLst>
                  <a:outerShdw blurRad="127000" dist="50800" dir="2700000" algn="ctr" rotWithShape="0">
                    <a:schemeClr val="accent5">
                      <a:lumMod val="50000"/>
                    </a:schemeClr>
                  </a:outerShdw>
                </a:effectLst>
                <a:cs typeface="Arial" pitchFamily="34" charset="0"/>
              </a:rPr>
              <a:t>Learning Environment</a:t>
            </a:r>
          </a:p>
        </p:txBody>
      </p:sp>
      <p:sp>
        <p:nvSpPr>
          <p:cNvPr id="16" name="TextBox 15"/>
          <p:cNvSpPr txBox="1"/>
          <p:nvPr/>
        </p:nvSpPr>
        <p:spPr>
          <a:xfrm>
            <a:off x="6088045" y="2855113"/>
            <a:ext cx="2583519" cy="1047394"/>
          </a:xfrm>
          <a:prstGeom prst="rect">
            <a:avLst/>
          </a:prstGeom>
          <a:noFill/>
        </p:spPr>
        <p:txBody>
          <a:bodyPr wrap="square">
            <a:spAutoFit/>
          </a:bodyPr>
          <a:lstStyle/>
          <a:p>
            <a:pPr marL="174625" indent="-174625" eaLnBrk="0" hangingPunct="0">
              <a:lnSpc>
                <a:spcPct val="90000"/>
              </a:lnSpc>
              <a:spcBef>
                <a:spcPts val="600"/>
              </a:spcBef>
              <a:buFont typeface="Arial" pitchFamily="34" charset="0"/>
              <a:buChar char="•"/>
              <a:defRPr/>
            </a:pPr>
            <a:r>
              <a:rPr lang="en-US" sz="1400" b="1">
                <a:latin typeface="+mn-lt"/>
                <a:cs typeface="+mn-cs"/>
              </a:rPr>
              <a:t>Classroom Environment, Routines, and Procedures</a:t>
            </a:r>
          </a:p>
          <a:p>
            <a:pPr marL="174625" indent="-174625" eaLnBrk="0" hangingPunct="0">
              <a:lnSpc>
                <a:spcPct val="90000"/>
              </a:lnSpc>
              <a:spcBef>
                <a:spcPts val="600"/>
              </a:spcBef>
              <a:buFont typeface="Arial" pitchFamily="34" charset="0"/>
              <a:buChar char="•"/>
              <a:defRPr/>
            </a:pPr>
            <a:r>
              <a:rPr lang="en-US" sz="1400" b="1">
                <a:latin typeface="+mn-lt"/>
                <a:cs typeface="+mn-cs"/>
              </a:rPr>
              <a:t>Managing Student Behavior</a:t>
            </a:r>
          </a:p>
          <a:p>
            <a:pPr marL="174625" indent="-174625" eaLnBrk="0" hangingPunct="0">
              <a:lnSpc>
                <a:spcPct val="90000"/>
              </a:lnSpc>
              <a:spcBef>
                <a:spcPts val="600"/>
              </a:spcBef>
              <a:buFont typeface="Arial" pitchFamily="34" charset="0"/>
              <a:buChar char="•"/>
              <a:defRPr/>
            </a:pPr>
            <a:r>
              <a:rPr lang="en-US" sz="1400" b="1">
                <a:latin typeface="+mn-lt"/>
                <a:cs typeface="+mn-cs"/>
              </a:rPr>
              <a:t>Classroom Culture</a:t>
            </a:r>
          </a:p>
        </p:txBody>
      </p:sp>
      <p:sp>
        <p:nvSpPr>
          <p:cNvPr id="23" name="Rectangle 22">
            <a:extLst>
              <a:ext uri="{C183D7F6-B498-43B3-948B-1728B52AA6E4}">
                <adec:decorative xmlns:adec="http://schemas.microsoft.com/office/drawing/2017/decorative" val="1"/>
              </a:ext>
            </a:extLst>
          </p:cNvPr>
          <p:cNvSpPr/>
          <p:nvPr/>
        </p:nvSpPr>
        <p:spPr>
          <a:xfrm>
            <a:off x="6098678" y="1498789"/>
            <a:ext cx="2585545" cy="27795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C183D7F6-B498-43B3-948B-1728B52AA6E4}">
                <adec:decorative xmlns:adec="http://schemas.microsoft.com/office/drawing/2017/decorative" val="0"/>
              </a:ext>
            </a:extLst>
          </p:cNvPr>
          <p:cNvSpPr/>
          <p:nvPr/>
        </p:nvSpPr>
        <p:spPr>
          <a:xfrm>
            <a:off x="548719" y="4668481"/>
            <a:ext cx="2499280" cy="894119"/>
          </a:xfrm>
          <a:prstGeom prst="ellipse">
            <a:avLst/>
          </a:prstGeom>
          <a:gradFill>
            <a:gsLst>
              <a:gs pos="0">
                <a:schemeClr val="accent4">
                  <a:lumMod val="60000"/>
                  <a:lumOff val="40000"/>
                </a:schemeClr>
              </a:gs>
              <a:gs pos="50000">
                <a:schemeClr val="accent4">
                  <a:lumMod val="75000"/>
                </a:schemeClr>
              </a:gs>
              <a:gs pos="100000">
                <a:schemeClr val="accent4">
                  <a:lumMod val="50000"/>
                </a:schemeClr>
              </a:gs>
            </a:gsLst>
            <a:lin ang="5400000" scaled="0"/>
          </a:gradFill>
          <a:ln w="47625">
            <a:solidFill>
              <a:schemeClr val="accent4">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defRPr/>
            </a:pPr>
            <a:r>
              <a:rPr lang="en-US" sz="1600" b="1">
                <a:effectLst>
                  <a:outerShdw blurRad="127000" dist="50800" dir="2700000" algn="ctr" rotWithShape="0">
                    <a:srgbClr val="20182A"/>
                  </a:outerShdw>
                </a:effectLst>
                <a:cs typeface="Arial" pitchFamily="34" charset="0"/>
              </a:rPr>
              <a:t>Professional Practices and Responsibilities</a:t>
            </a:r>
          </a:p>
        </p:txBody>
      </p:sp>
      <p:sp>
        <p:nvSpPr>
          <p:cNvPr id="21" name="TextBox 20"/>
          <p:cNvSpPr txBox="1"/>
          <p:nvPr/>
        </p:nvSpPr>
        <p:spPr>
          <a:xfrm>
            <a:off x="3835282" y="4592852"/>
            <a:ext cx="4587098" cy="1098762"/>
          </a:xfrm>
          <a:prstGeom prst="rect">
            <a:avLst/>
          </a:prstGeom>
        </p:spPr>
        <p:txBody>
          <a:bodyPr wrap="square">
            <a:spAutoFit/>
          </a:bodyPr>
          <a:lstStyle/>
          <a:p>
            <a:pPr marL="174625" indent="-174625" eaLnBrk="0" hangingPunct="0">
              <a:lnSpc>
                <a:spcPct val="90000"/>
              </a:lnSpc>
              <a:spcBef>
                <a:spcPts val="600"/>
              </a:spcBef>
              <a:buFont typeface="Arial" pitchFamily="34" charset="0"/>
              <a:buChar char="•"/>
              <a:defRPr/>
            </a:pPr>
            <a:r>
              <a:rPr lang="en-US" sz="1400" b="1">
                <a:latin typeface="+mn-lt"/>
                <a:cs typeface="+mn-cs"/>
              </a:rPr>
              <a:t>Professional Demeanor and Ethics</a:t>
            </a:r>
          </a:p>
          <a:p>
            <a:pPr marL="174625" indent="-174625" eaLnBrk="0" hangingPunct="0">
              <a:lnSpc>
                <a:spcPct val="90000"/>
              </a:lnSpc>
              <a:spcBef>
                <a:spcPts val="600"/>
              </a:spcBef>
              <a:buFont typeface="Arial" pitchFamily="34" charset="0"/>
              <a:buChar char="•"/>
              <a:defRPr/>
            </a:pPr>
            <a:r>
              <a:rPr lang="en-US" sz="1400" b="1">
                <a:latin typeface="+mn-lt"/>
                <a:cs typeface="+mn-cs"/>
              </a:rPr>
              <a:t>Goal Setting</a:t>
            </a:r>
          </a:p>
          <a:p>
            <a:pPr marL="174625" indent="-174625" eaLnBrk="0" hangingPunct="0">
              <a:lnSpc>
                <a:spcPct val="90000"/>
              </a:lnSpc>
              <a:spcBef>
                <a:spcPts val="600"/>
              </a:spcBef>
              <a:buFont typeface="Arial" pitchFamily="34" charset="0"/>
              <a:buChar char="•"/>
              <a:defRPr/>
            </a:pPr>
            <a:r>
              <a:rPr lang="en-US" sz="1400" b="1">
                <a:latin typeface="+mn-lt"/>
                <a:cs typeface="+mn-cs"/>
              </a:rPr>
              <a:t>Professional Development</a:t>
            </a:r>
          </a:p>
          <a:p>
            <a:pPr marL="174625" indent="-174625" eaLnBrk="0" hangingPunct="0">
              <a:lnSpc>
                <a:spcPct val="90000"/>
              </a:lnSpc>
              <a:spcBef>
                <a:spcPts val="600"/>
              </a:spcBef>
              <a:buFont typeface="Arial" pitchFamily="34" charset="0"/>
              <a:buChar char="•"/>
              <a:defRPr/>
            </a:pPr>
            <a:r>
              <a:rPr lang="en-US" sz="1400" b="1">
                <a:latin typeface="+mn-lt"/>
                <a:cs typeface="+mn-cs"/>
              </a:rPr>
              <a:t>School Community Involvement</a:t>
            </a:r>
          </a:p>
        </p:txBody>
      </p:sp>
      <p:sp>
        <p:nvSpPr>
          <p:cNvPr id="26" name="Rectangle 25">
            <a:extLst>
              <a:ext uri="{C183D7F6-B498-43B3-948B-1728B52AA6E4}">
                <adec:decorative xmlns:adec="http://schemas.microsoft.com/office/drawing/2017/decorative" val="1"/>
              </a:ext>
            </a:extLst>
          </p:cNvPr>
          <p:cNvSpPr/>
          <p:nvPr/>
        </p:nvSpPr>
        <p:spPr>
          <a:xfrm>
            <a:off x="299546" y="4495800"/>
            <a:ext cx="8372017" cy="13085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9767995"/>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T-TESS Rubric</a:t>
            </a:r>
          </a:p>
        </p:txBody>
      </p:sp>
      <p:sp>
        <p:nvSpPr>
          <p:cNvPr id="4" name="Rectangle 3">
            <a:extLst>
              <a:ext uri="{C183D7F6-B498-43B3-948B-1728B52AA6E4}">
                <adec:decorative xmlns:adec="http://schemas.microsoft.com/office/drawing/2017/decorative" val="1"/>
              </a:ext>
            </a:extLst>
          </p:cNvPr>
          <p:cNvSpPr/>
          <p:nvPr/>
        </p:nvSpPr>
        <p:spPr>
          <a:xfrm>
            <a:off x="6954357" y="280663"/>
            <a:ext cx="20320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 name="TextBox 4"/>
          <p:cNvSpPr txBox="1"/>
          <p:nvPr/>
        </p:nvSpPr>
        <p:spPr>
          <a:xfrm>
            <a:off x="6972296" y="323857"/>
            <a:ext cx="2057400" cy="461665"/>
          </a:xfrm>
          <a:prstGeom prst="rect">
            <a:avLst/>
          </a:prstGeom>
          <a:noFill/>
        </p:spPr>
        <p:txBody>
          <a:bodyPr wrap="square" rtlCol="0">
            <a:spAutoFit/>
          </a:bodyPr>
          <a:lstStyle/>
          <a:p>
            <a:pPr algn="ctr"/>
            <a:r>
              <a:rPr lang="en-US" sz="2400" b="1">
                <a:solidFill>
                  <a:schemeClr val="bg1"/>
                </a:solidFill>
                <a:latin typeface="+mn-lt"/>
              </a:rPr>
              <a:t>Handout</a:t>
            </a:r>
          </a:p>
        </p:txBody>
      </p:sp>
      <p:pic>
        <p:nvPicPr>
          <p:cNvPr id="2050" name="Picture 2" descr="Image of T-TESS Rubric Instruction Dimension 2.4 found in Teacher Handout #1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59828137"/>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a:ln w="22225">
                  <a:noFill/>
                  <a:prstDash val="solid"/>
                </a:ln>
                <a:solidFill>
                  <a:srgbClr val="2D4E75"/>
                </a:solidFill>
                <a:effectLst/>
                <a:uLnTx/>
                <a:uFillTx/>
                <a:latin typeface="+mn-lt"/>
                <a:ea typeface="+mn-ea"/>
                <a:cs typeface="+mn-cs"/>
              </a:rPr>
              <a:t>– 2 </a:t>
            </a:r>
          </a:p>
        </p:txBody>
      </p:sp>
      <p:pic>
        <p:nvPicPr>
          <p:cNvPr id="6" name="Picture 2" descr="Image of Rubric as described on page 13 with a bubble showing the location of the Domain in the top left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a:extLst>
              <a:ext uri="{C183D7F6-B498-43B3-948B-1728B52AA6E4}">
                <adec:decorative xmlns:adec="http://schemas.microsoft.com/office/drawing/2017/decorative" val="1"/>
              </a:ext>
            </a:extLst>
          </p:cNvPr>
          <p:cNvSpPr/>
          <p:nvPr/>
        </p:nvSpPr>
        <p:spPr>
          <a:xfrm>
            <a:off x="2438400" y="1574017"/>
            <a:ext cx="2683933" cy="2256944"/>
          </a:xfrm>
          <a:prstGeom prst="wedgeEllipseCallout">
            <a:avLst>
              <a:gd name="adj1" fmla="val -65205"/>
              <a:gd name="adj2" fmla="val -47539"/>
            </a:avLst>
          </a:prstGeom>
          <a:solidFill>
            <a:srgbClr val="A6C1E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C183D7F6-B498-43B3-948B-1728B52AA6E4}">
                <adec:decorative xmlns:adec="http://schemas.microsoft.com/office/drawing/2017/decorative" val="1"/>
              </a:ext>
            </a:extLst>
          </p:cNvPr>
          <p:cNvSpPr txBox="1"/>
          <p:nvPr/>
        </p:nvSpPr>
        <p:spPr>
          <a:xfrm>
            <a:off x="2619856" y="2221058"/>
            <a:ext cx="2256944" cy="707886"/>
          </a:xfrm>
          <a:prstGeom prst="rect">
            <a:avLst/>
          </a:prstGeom>
          <a:noFill/>
        </p:spPr>
        <p:txBody>
          <a:bodyPr wrap="square" rtlCol="0">
            <a:spAutoFit/>
          </a:bodyPr>
          <a:lstStyle/>
          <a:p>
            <a:pPr algn="ctr"/>
            <a:r>
              <a:rPr lang="en-US" sz="4000" b="1"/>
              <a:t>Domain</a:t>
            </a:r>
          </a:p>
        </p:txBody>
      </p:sp>
    </p:spTree>
    <p:custDataLst>
      <p:tags r:id="rId1"/>
    </p:custDataLst>
    <p:extLst>
      <p:ext uri="{BB962C8B-B14F-4D97-AF65-F5344CB8AC3E}">
        <p14:creationId xmlns:p14="http://schemas.microsoft.com/office/powerpoint/2010/main" val="1499603557"/>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a:ln w="22225">
                  <a:noFill/>
                  <a:prstDash val="solid"/>
                </a:ln>
                <a:solidFill>
                  <a:srgbClr val="2D4E75"/>
                </a:solidFill>
                <a:effectLst/>
                <a:uLnTx/>
                <a:uFillTx/>
                <a:latin typeface="+mn-lt"/>
                <a:ea typeface="+mn-ea"/>
                <a:cs typeface="+mn-cs"/>
              </a:rPr>
              <a:t>– 3 </a:t>
            </a:r>
          </a:p>
        </p:txBody>
      </p:sp>
      <p:pic>
        <p:nvPicPr>
          <p:cNvPr id="4" name="Picture 2" descr="Image of Rubric as described on page 13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81677742"/>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a:ln w="22225">
                  <a:noFill/>
                  <a:prstDash val="solid"/>
                </a:ln>
                <a:solidFill>
                  <a:srgbClr val="2D4E75"/>
                </a:solidFill>
                <a:effectLst/>
                <a:uLnTx/>
                <a:uFillTx/>
                <a:latin typeface="+mn-lt"/>
                <a:ea typeface="+mn-ea"/>
                <a:cs typeface="+mn-cs"/>
              </a:rPr>
              <a:t>– 4 </a:t>
            </a:r>
          </a:p>
        </p:txBody>
      </p:sp>
      <p:pic>
        <p:nvPicPr>
          <p:cNvPr id="8" name="Picture 2" descr="Image of Rubric as described on page 13 with a bubble showing the location of the Dimension in the top left below Domain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a:extLst>
              <a:ext uri="{C183D7F6-B498-43B3-948B-1728B52AA6E4}">
                <adec:decorative xmlns:adec="http://schemas.microsoft.com/office/drawing/2017/decorative" val="1"/>
              </a:ext>
            </a:extLst>
          </p:cNvPr>
          <p:cNvSpPr/>
          <p:nvPr/>
        </p:nvSpPr>
        <p:spPr>
          <a:xfrm>
            <a:off x="2743200" y="2662236"/>
            <a:ext cx="3352800" cy="2819400"/>
          </a:xfrm>
          <a:prstGeom prst="wedgeEllipseCallout">
            <a:avLst>
              <a:gd name="adj1" fmla="val -76027"/>
              <a:gd name="adj2" fmla="val -76497"/>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C183D7F6-B498-43B3-948B-1728B52AA6E4}">
                <adec:decorative xmlns:adec="http://schemas.microsoft.com/office/drawing/2017/decorative" val="1"/>
              </a:ext>
            </a:extLst>
          </p:cNvPr>
          <p:cNvSpPr txBox="1"/>
          <p:nvPr/>
        </p:nvSpPr>
        <p:spPr>
          <a:xfrm>
            <a:off x="2971800" y="3500436"/>
            <a:ext cx="2819400" cy="707886"/>
          </a:xfrm>
          <a:prstGeom prst="rect">
            <a:avLst/>
          </a:prstGeom>
          <a:noFill/>
        </p:spPr>
        <p:txBody>
          <a:bodyPr wrap="square" rtlCol="0">
            <a:spAutoFit/>
          </a:bodyPr>
          <a:lstStyle/>
          <a:p>
            <a:pPr algn="ctr"/>
            <a:r>
              <a:rPr lang="en-US" sz="4000" b="1"/>
              <a:t>Dimension</a:t>
            </a:r>
          </a:p>
        </p:txBody>
      </p:sp>
    </p:spTree>
    <p:custDataLst>
      <p:tags r:id="rId1"/>
    </p:custDataLst>
    <p:extLst>
      <p:ext uri="{BB962C8B-B14F-4D97-AF65-F5344CB8AC3E}">
        <p14:creationId xmlns:p14="http://schemas.microsoft.com/office/powerpoint/2010/main" val="1762890710"/>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a:ln w="22225">
                  <a:noFill/>
                  <a:prstDash val="solid"/>
                </a:ln>
                <a:solidFill>
                  <a:srgbClr val="2D4E75"/>
                </a:solidFill>
                <a:effectLst/>
                <a:uLnTx/>
                <a:uFillTx/>
                <a:latin typeface="+mn-lt"/>
                <a:ea typeface="+mn-ea"/>
                <a:cs typeface="+mn-cs"/>
              </a:rPr>
              <a:t>– 5 </a:t>
            </a:r>
          </a:p>
        </p:txBody>
      </p:sp>
      <p:pic>
        <p:nvPicPr>
          <p:cNvPr id="6" name="Picture 2" descr="Image of Rubric as described on page 13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90090868"/>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a:ln w="22225">
                  <a:noFill/>
                  <a:prstDash val="solid"/>
                </a:ln>
                <a:solidFill>
                  <a:srgbClr val="2D4E75"/>
                </a:solidFill>
                <a:effectLst/>
                <a:uLnTx/>
                <a:uFillTx/>
                <a:latin typeface="+mn-lt"/>
                <a:ea typeface="+mn-ea"/>
                <a:cs typeface="+mn-cs"/>
              </a:rPr>
              <a:t>– 6 </a:t>
            </a:r>
          </a:p>
        </p:txBody>
      </p:sp>
      <p:pic>
        <p:nvPicPr>
          <p:cNvPr id="8" name="Picture 2" descr="Image of Rubric as described on page 13 with a bubble showing the location of the Descriptors below Performance Levels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a:extLst>
              <a:ext uri="{C183D7F6-B498-43B3-948B-1728B52AA6E4}">
                <adec:decorative xmlns:adec="http://schemas.microsoft.com/office/drawing/2017/decorative" val="1"/>
              </a:ext>
            </a:extLst>
          </p:cNvPr>
          <p:cNvSpPr/>
          <p:nvPr/>
        </p:nvSpPr>
        <p:spPr>
          <a:xfrm>
            <a:off x="2503584" y="2750002"/>
            <a:ext cx="2411559" cy="1607706"/>
          </a:xfrm>
          <a:prstGeom prst="wedgeEllipseCallout">
            <a:avLst>
              <a:gd name="adj1" fmla="val -66810"/>
              <a:gd name="adj2" fmla="val -34903"/>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C183D7F6-B498-43B3-948B-1728B52AA6E4}">
                <adec:decorative xmlns:adec="http://schemas.microsoft.com/office/drawing/2017/decorative" val="1"/>
              </a:ext>
            </a:extLst>
          </p:cNvPr>
          <p:cNvSpPr txBox="1"/>
          <p:nvPr/>
        </p:nvSpPr>
        <p:spPr>
          <a:xfrm>
            <a:off x="2274984" y="3131002"/>
            <a:ext cx="2703869" cy="584775"/>
          </a:xfrm>
          <a:prstGeom prst="rect">
            <a:avLst/>
          </a:prstGeom>
          <a:noFill/>
        </p:spPr>
        <p:txBody>
          <a:bodyPr wrap="square" rtlCol="0">
            <a:spAutoFit/>
          </a:bodyPr>
          <a:lstStyle/>
          <a:p>
            <a:pPr algn="ctr"/>
            <a:r>
              <a:rPr lang="en-US" sz="3200" b="1"/>
              <a:t>Descriptors</a:t>
            </a:r>
          </a:p>
        </p:txBody>
      </p:sp>
      <p:sp>
        <p:nvSpPr>
          <p:cNvPr id="6" name="Oval Callout 5">
            <a:extLst>
              <a:ext uri="{C183D7F6-B498-43B3-948B-1728B52AA6E4}">
                <adec:decorative xmlns:adec="http://schemas.microsoft.com/office/drawing/2017/decorative" val="1"/>
              </a:ext>
            </a:extLst>
          </p:cNvPr>
          <p:cNvSpPr/>
          <p:nvPr/>
        </p:nvSpPr>
        <p:spPr>
          <a:xfrm>
            <a:off x="6474044" y="3131002"/>
            <a:ext cx="2411559" cy="1607706"/>
          </a:xfrm>
          <a:prstGeom prst="wedgeEllipseCallout">
            <a:avLst>
              <a:gd name="adj1" fmla="val -66810"/>
              <a:gd name="adj2" fmla="val -34903"/>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C183D7F6-B498-43B3-948B-1728B52AA6E4}">
                <adec:decorative xmlns:adec="http://schemas.microsoft.com/office/drawing/2017/decorative" val="1"/>
              </a:ext>
            </a:extLst>
          </p:cNvPr>
          <p:cNvSpPr txBox="1"/>
          <p:nvPr/>
        </p:nvSpPr>
        <p:spPr>
          <a:xfrm>
            <a:off x="6321644" y="3512002"/>
            <a:ext cx="2703869" cy="584775"/>
          </a:xfrm>
          <a:prstGeom prst="rect">
            <a:avLst/>
          </a:prstGeom>
          <a:noFill/>
        </p:spPr>
        <p:txBody>
          <a:bodyPr wrap="square" rtlCol="0">
            <a:spAutoFit/>
          </a:bodyPr>
          <a:lstStyle/>
          <a:p>
            <a:pPr algn="ctr"/>
            <a:r>
              <a:rPr lang="en-US" sz="3200" b="1"/>
              <a:t>Descriptors</a:t>
            </a:r>
          </a:p>
        </p:txBody>
      </p:sp>
    </p:spTree>
    <p:custDataLst>
      <p:tags r:id="rId1"/>
    </p:custDataLst>
    <p:extLst>
      <p:ext uri="{BB962C8B-B14F-4D97-AF65-F5344CB8AC3E}">
        <p14:creationId xmlns:p14="http://schemas.microsoft.com/office/powerpoint/2010/main" val="3164950475"/>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a:ln w="22225">
                  <a:noFill/>
                  <a:prstDash val="solid"/>
                </a:ln>
                <a:solidFill>
                  <a:srgbClr val="2D4E75"/>
                </a:solidFill>
                <a:effectLst/>
                <a:uLnTx/>
                <a:uFillTx/>
                <a:latin typeface="+mn-lt"/>
                <a:ea typeface="+mn-ea"/>
                <a:cs typeface="+mn-cs"/>
              </a:rPr>
              <a:t>– 7 </a:t>
            </a:r>
          </a:p>
        </p:txBody>
      </p:sp>
      <p:pic>
        <p:nvPicPr>
          <p:cNvPr id="4" name="Picture 2" descr="Image of Rubric as described on page 13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57155485"/>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 Objectives:</a:t>
            </a:r>
          </a:p>
        </p:txBody>
      </p:sp>
      <p:sp>
        <p:nvSpPr>
          <p:cNvPr id="37891" name="Rectangle 3"/>
          <p:cNvSpPr>
            <a:spLocks noGrp="1" noChangeArrowheads="1"/>
          </p:cNvSpPr>
          <p:nvPr>
            <p:ph idx="1"/>
          </p:nvPr>
        </p:nvSpPr>
        <p:spPr/>
        <p:txBody>
          <a:bodyPr>
            <a:normAutofit/>
          </a:bodyPr>
          <a:lstStyle/>
          <a:p>
            <a:pPr eaLnBrk="1" fontAlgn="auto" hangingPunct="1">
              <a:buSzPct val="100000"/>
              <a:defRPr/>
            </a:pPr>
            <a:r>
              <a:rPr lang="en-US" sz="3600" b="1">
                <a:effectLst/>
              </a:rPr>
              <a:t>The teachers will:</a:t>
            </a:r>
          </a:p>
          <a:p>
            <a:pPr marL="457200" indent="-457200" eaLnBrk="1" fontAlgn="auto" hangingPunct="1">
              <a:buSzPct val="100000"/>
              <a:buFont typeface="Arial"/>
              <a:buChar char="•"/>
              <a:defRPr/>
            </a:pPr>
            <a:r>
              <a:rPr lang="en-US">
                <a:effectLst/>
              </a:rPr>
              <a:t>become familiar with the T-TESS process; </a:t>
            </a:r>
          </a:p>
          <a:p>
            <a:pPr marL="457200" indent="-457200" eaLnBrk="1" fontAlgn="auto" hangingPunct="1">
              <a:buSzPct val="100000"/>
              <a:buFont typeface="Arial"/>
              <a:buChar char="•"/>
              <a:defRPr/>
            </a:pPr>
            <a:r>
              <a:rPr lang="en-US">
                <a:effectLst/>
              </a:rPr>
              <a:t>begin to move from procedural to conceptual in understanding how the domains, dimensions, descriptors, and performance levels of the T-TESS rubric apply to their roles and responsibilities; and</a:t>
            </a:r>
          </a:p>
          <a:p>
            <a:pPr marL="457200" indent="-457200" eaLnBrk="1" fontAlgn="auto" hangingPunct="1">
              <a:buSzPct val="100000"/>
              <a:buFont typeface="Arial"/>
              <a:buChar char="•"/>
              <a:defRPr/>
            </a:pPr>
            <a:r>
              <a:rPr lang="en-US">
                <a:effectLst/>
              </a:rPr>
              <a:t>understand that the T-TESS process is based on best practices and an ongoing system of feedback and support.</a:t>
            </a:r>
          </a:p>
          <a:p>
            <a:pPr marL="457200" indent="-457200" eaLnBrk="1" fontAlgn="auto" hangingPunct="1">
              <a:buSzPct val="100000"/>
              <a:buFont typeface="Arial"/>
              <a:buChar char="•"/>
              <a:defRPr/>
            </a:pPr>
            <a:endParaRPr lang="en-US">
              <a:effectLst/>
            </a:endParaRPr>
          </a:p>
          <a:p>
            <a:pPr marL="457200" indent="-457200" eaLnBrk="1" fontAlgn="auto" hangingPunct="1">
              <a:buSzPct val="100000"/>
              <a:buFont typeface="Arial"/>
              <a:buChar char="•"/>
              <a:defRPr/>
            </a:pPr>
            <a:endParaRPr lang="en-US">
              <a:effectLst/>
            </a:endParaRPr>
          </a:p>
          <a:p>
            <a:pPr marL="857071" lvl="1" indent="-457200">
              <a:buSzPct val="100000"/>
              <a:buFont typeface="Arial"/>
              <a:buChar char="•"/>
              <a:defRPr/>
            </a:pPr>
            <a:endParaRPr lang="en-US">
              <a:effectLst/>
            </a:endParaRPr>
          </a:p>
        </p:txBody>
      </p:sp>
    </p:spTree>
    <p:custDataLst>
      <p:tags r:id="rId1"/>
    </p:custDataLst>
    <p:extLst>
      <p:ext uri="{BB962C8B-B14F-4D97-AF65-F5344CB8AC3E}">
        <p14:creationId xmlns:p14="http://schemas.microsoft.com/office/powerpoint/2010/main" val="37407234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a:ln w="22225">
                  <a:noFill/>
                  <a:prstDash val="solid"/>
                </a:ln>
                <a:solidFill>
                  <a:srgbClr val="2D4E75"/>
                </a:solidFill>
                <a:effectLst/>
                <a:uLnTx/>
                <a:uFillTx/>
                <a:latin typeface="+mn-lt"/>
                <a:ea typeface="+mn-ea"/>
                <a:cs typeface="+mn-cs"/>
              </a:rPr>
              <a:t>– 8 </a:t>
            </a:r>
          </a:p>
        </p:txBody>
      </p:sp>
      <p:pic>
        <p:nvPicPr>
          <p:cNvPr id="12" name="Picture 2" descr="Image of Rubric as described on page 13 with arrows leading to the Performance Levels as listed below from left to right:&#10;&#10;- Distinguished&#10;- Accomplished&#10;- Proficient &#10;- Developing &#10;- Improvement Needed"/>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C183D7F6-B498-43B3-948B-1728B52AA6E4}">
                <adec:decorative xmlns:adec="http://schemas.microsoft.com/office/drawing/2017/decorative" val="1"/>
              </a:ext>
            </a:extLst>
          </p:cNvPr>
          <p:cNvSpPr/>
          <p:nvPr/>
        </p:nvSpPr>
        <p:spPr>
          <a:xfrm>
            <a:off x="3239437" y="3745839"/>
            <a:ext cx="2870200" cy="1688029"/>
          </a:xfrm>
          <a:prstGeom prst="ellipse">
            <a:avLst/>
          </a:prstGeom>
          <a:solidFill>
            <a:schemeClr val="accent6">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C183D7F6-B498-43B3-948B-1728B52AA6E4}">
                <adec:decorative xmlns:adec="http://schemas.microsoft.com/office/drawing/2017/decorative" val="1"/>
              </a:ext>
            </a:extLst>
          </p:cNvPr>
          <p:cNvSpPr txBox="1"/>
          <p:nvPr/>
        </p:nvSpPr>
        <p:spPr>
          <a:xfrm>
            <a:off x="3290237" y="4126839"/>
            <a:ext cx="2819400" cy="1077218"/>
          </a:xfrm>
          <a:prstGeom prst="rect">
            <a:avLst/>
          </a:prstGeom>
          <a:noFill/>
        </p:spPr>
        <p:txBody>
          <a:bodyPr wrap="square" rtlCol="0">
            <a:spAutoFit/>
          </a:bodyPr>
          <a:lstStyle/>
          <a:p>
            <a:pPr algn="ctr"/>
            <a:r>
              <a:rPr lang="en-US" sz="3200" b="1"/>
              <a:t>Performance Levels</a:t>
            </a:r>
          </a:p>
        </p:txBody>
      </p:sp>
      <p:sp>
        <p:nvSpPr>
          <p:cNvPr id="11" name="Down Arrow 10">
            <a:extLst>
              <a:ext uri="{C183D7F6-B498-43B3-948B-1728B52AA6E4}">
                <adec:decorative xmlns:adec="http://schemas.microsoft.com/office/drawing/2017/decorative" val="1"/>
              </a:ext>
            </a:extLst>
          </p:cNvPr>
          <p:cNvSpPr/>
          <p:nvPr/>
        </p:nvSpPr>
        <p:spPr>
          <a:xfrm rot="9069497">
            <a:off x="2242258" y="2145526"/>
            <a:ext cx="484632" cy="2074534"/>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a:extLst>
              <a:ext uri="{C183D7F6-B498-43B3-948B-1728B52AA6E4}">
                <adec:decorative xmlns:adec="http://schemas.microsoft.com/office/drawing/2017/decorative" val="1"/>
              </a:ext>
            </a:extLst>
          </p:cNvPr>
          <p:cNvSpPr/>
          <p:nvPr/>
        </p:nvSpPr>
        <p:spPr>
          <a:xfrm rot="9489915">
            <a:off x="3313942" y="2211026"/>
            <a:ext cx="484632" cy="1357645"/>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a:extLst>
              <a:ext uri="{C183D7F6-B498-43B3-948B-1728B52AA6E4}">
                <adec:decorative xmlns:adec="http://schemas.microsoft.com/office/drawing/2017/decorative" val="1"/>
              </a:ext>
            </a:extLst>
          </p:cNvPr>
          <p:cNvSpPr/>
          <p:nvPr/>
        </p:nvSpPr>
        <p:spPr>
          <a:xfrm rot="10800000">
            <a:off x="4336448" y="2244192"/>
            <a:ext cx="484632" cy="978408"/>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a:extLst>
              <a:ext uri="{C183D7F6-B498-43B3-948B-1728B52AA6E4}">
                <adec:decorative xmlns:adec="http://schemas.microsoft.com/office/drawing/2017/decorative" val="1"/>
              </a:ext>
            </a:extLst>
          </p:cNvPr>
          <p:cNvSpPr/>
          <p:nvPr/>
        </p:nvSpPr>
        <p:spPr>
          <a:xfrm rot="11926807">
            <a:off x="5437222" y="2269658"/>
            <a:ext cx="484632" cy="1331445"/>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a:extLst>
              <a:ext uri="{C183D7F6-B498-43B3-948B-1728B52AA6E4}">
                <adec:decorative xmlns:adec="http://schemas.microsoft.com/office/drawing/2017/decorative" val="1"/>
              </a:ext>
            </a:extLst>
          </p:cNvPr>
          <p:cNvSpPr/>
          <p:nvPr/>
        </p:nvSpPr>
        <p:spPr>
          <a:xfrm rot="12515672">
            <a:off x="6567942" y="2163461"/>
            <a:ext cx="484632" cy="2038664"/>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64495616"/>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 Placeholder 6"/>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T-TESS Rubric Overview </a:t>
            </a:r>
            <a:r>
              <a:rPr kumimoji="0" lang="en-US" sz="3000" b="1" i="0" u="none" strike="noStrike" kern="1200" cap="none" spc="0" normalizeH="0" baseline="0" noProof="0">
                <a:ln w="22225">
                  <a:noFill/>
                  <a:prstDash val="solid"/>
                </a:ln>
                <a:solidFill>
                  <a:srgbClr val="2D4E75"/>
                </a:solidFill>
                <a:effectLst/>
                <a:uLnTx/>
                <a:uFillTx/>
                <a:latin typeface="+mn-lt"/>
                <a:ea typeface="+mn-ea"/>
                <a:cs typeface="+mn-cs"/>
              </a:rPr>
              <a:t>– 2 </a:t>
            </a:r>
          </a:p>
        </p:txBody>
      </p:sp>
      <p:sp>
        <p:nvSpPr>
          <p:cNvPr id="17" name="Oval 16"/>
          <p:cNvSpPr/>
          <p:nvPr/>
        </p:nvSpPr>
        <p:spPr>
          <a:xfrm>
            <a:off x="450556" y="1603181"/>
            <a:ext cx="2002211" cy="739526"/>
          </a:xfrm>
          <a:prstGeom prst="ellipse">
            <a:avLst/>
          </a:prstGeom>
          <a:gradFill>
            <a:gsLst>
              <a:gs pos="0">
                <a:schemeClr val="accent2">
                  <a:lumMod val="60000"/>
                  <a:lumOff val="40000"/>
                </a:schemeClr>
              </a:gs>
              <a:gs pos="50000">
                <a:schemeClr val="accent2">
                  <a:lumMod val="75000"/>
                </a:schemeClr>
              </a:gs>
              <a:gs pos="100000">
                <a:schemeClr val="accent2">
                  <a:lumMod val="50000"/>
                </a:schemeClr>
              </a:gs>
            </a:gsLst>
            <a:lin ang="5400000" scaled="0"/>
          </a:gradFill>
          <a:ln w="47625">
            <a:solidFill>
              <a:schemeClr val="accent2">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a:effectLst>
                  <a:outerShdw blurRad="127000" dist="50800" dir="2700000" algn="ctr" rotWithShape="0">
                    <a:schemeClr val="accent6">
                      <a:lumMod val="50000"/>
                    </a:schemeClr>
                  </a:outerShdw>
                </a:effectLst>
                <a:cs typeface="Arial" pitchFamily="34" charset="0"/>
              </a:rPr>
              <a:t>Planning/ LI</a:t>
            </a:r>
          </a:p>
        </p:txBody>
      </p:sp>
      <p:sp>
        <p:nvSpPr>
          <p:cNvPr id="15" name="TextBox 14"/>
          <p:cNvSpPr txBox="1"/>
          <p:nvPr/>
        </p:nvSpPr>
        <p:spPr>
          <a:xfrm>
            <a:off x="236488" y="2929929"/>
            <a:ext cx="2584834" cy="1098762"/>
          </a:xfrm>
          <a:prstGeom prst="rect">
            <a:avLst/>
          </a:prstGeom>
          <a:noFill/>
        </p:spPr>
        <p:txBody>
          <a:bodyPr wrap="square">
            <a:spAutoFit/>
          </a:bodyPr>
          <a:lstStyle/>
          <a:p>
            <a:pPr marL="174625" indent="-174625">
              <a:lnSpc>
                <a:spcPct val="90000"/>
              </a:lnSpc>
              <a:spcBef>
                <a:spcPts val="600"/>
              </a:spcBef>
              <a:buFont typeface="Arial" pitchFamily="34" charset="0"/>
              <a:buChar char="•"/>
              <a:defRPr/>
            </a:pPr>
            <a:r>
              <a:rPr lang="en-US" sz="1400" b="1">
                <a:latin typeface="+mn-lt"/>
                <a:cs typeface="+mn-cs"/>
              </a:rPr>
              <a:t>Standards and Alignment</a:t>
            </a:r>
          </a:p>
          <a:p>
            <a:pPr marL="174625" indent="-174625">
              <a:lnSpc>
                <a:spcPct val="90000"/>
              </a:lnSpc>
              <a:spcBef>
                <a:spcPts val="600"/>
              </a:spcBef>
              <a:buFont typeface="Arial" pitchFamily="34" charset="0"/>
              <a:buChar char="•"/>
              <a:defRPr/>
            </a:pPr>
            <a:r>
              <a:rPr lang="en-US" sz="1400" b="1">
                <a:latin typeface="+mn-lt"/>
                <a:cs typeface="+mn-cs"/>
              </a:rPr>
              <a:t>Data and Assessment</a:t>
            </a:r>
          </a:p>
          <a:p>
            <a:pPr marL="174625" indent="-174625">
              <a:lnSpc>
                <a:spcPct val="90000"/>
              </a:lnSpc>
              <a:spcBef>
                <a:spcPts val="600"/>
              </a:spcBef>
              <a:buFont typeface="Arial" pitchFamily="34" charset="0"/>
              <a:buChar char="•"/>
              <a:defRPr/>
            </a:pPr>
            <a:r>
              <a:rPr lang="en-US" sz="1400" b="1">
                <a:latin typeface="+mn-lt"/>
                <a:cs typeface="+mn-cs"/>
              </a:rPr>
              <a:t>Knowledge of Students</a:t>
            </a:r>
          </a:p>
          <a:p>
            <a:pPr marL="174625" indent="-174625">
              <a:lnSpc>
                <a:spcPct val="90000"/>
              </a:lnSpc>
              <a:spcBef>
                <a:spcPts val="600"/>
              </a:spcBef>
              <a:buFont typeface="Arial" pitchFamily="34" charset="0"/>
              <a:buChar char="•"/>
              <a:defRPr/>
            </a:pPr>
            <a:r>
              <a:rPr lang="en-US" sz="1400" b="1">
                <a:latin typeface="+mn-lt"/>
                <a:cs typeface="+mn-cs"/>
              </a:rPr>
              <a:t>Activities </a:t>
            </a:r>
          </a:p>
        </p:txBody>
      </p:sp>
      <p:sp>
        <p:nvSpPr>
          <p:cNvPr id="14" name="Rectangle 13">
            <a:extLst>
              <a:ext uri="{C183D7F6-B498-43B3-948B-1728B52AA6E4}">
                <adec:decorative xmlns:adec="http://schemas.microsoft.com/office/drawing/2017/decorative" val="1"/>
              </a:ext>
            </a:extLst>
          </p:cNvPr>
          <p:cNvSpPr/>
          <p:nvPr/>
        </p:nvSpPr>
        <p:spPr>
          <a:xfrm>
            <a:off x="236488" y="1476178"/>
            <a:ext cx="2506709" cy="28021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342163" y="1603181"/>
            <a:ext cx="2060175" cy="758645"/>
          </a:xfrm>
          <a:prstGeom prst="ellipse">
            <a:avLst/>
          </a:prstGeom>
          <a:gradFill>
            <a:gsLst>
              <a:gs pos="0">
                <a:schemeClr val="accent1">
                  <a:lumMod val="60000"/>
                  <a:lumOff val="40000"/>
                </a:schemeClr>
              </a:gs>
              <a:gs pos="50000">
                <a:schemeClr val="accent1">
                  <a:lumMod val="75000"/>
                </a:schemeClr>
              </a:gs>
              <a:gs pos="100000">
                <a:schemeClr val="accent1">
                  <a:lumMod val="75000"/>
                </a:schemeClr>
              </a:gs>
            </a:gsLst>
            <a:lin ang="5400000" scaled="0"/>
          </a:gradFill>
          <a:ln w="47625">
            <a:solidFill>
              <a:schemeClr val="accent1">
                <a:lumMod val="40000"/>
                <a:lumOff val="60000"/>
              </a:schemeClr>
            </a:solidFill>
          </a:ln>
          <a:effectLst>
            <a:outerShdw blurRad="254000" dist="50800" dir="5400000" sx="103000" sy="103000" algn="ctr" rotWithShape="0">
              <a:schemeClr val="bg1"/>
            </a:outerShdw>
          </a:effectLst>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a:effectLst>
                  <a:outerShdw blurRad="88900" dist="50800" dir="2700000" algn="ctr" rotWithShape="0">
                    <a:schemeClr val="tx2"/>
                  </a:outerShdw>
                </a:effectLst>
                <a:cs typeface="Arial" pitchFamily="34" charset="0"/>
              </a:rPr>
              <a:t>Instruction</a:t>
            </a:r>
          </a:p>
        </p:txBody>
      </p:sp>
      <p:sp>
        <p:nvSpPr>
          <p:cNvPr id="24" name="TextBox 23"/>
          <p:cNvSpPr txBox="1"/>
          <p:nvPr/>
        </p:nvSpPr>
        <p:spPr>
          <a:xfrm>
            <a:off x="2964090" y="2872236"/>
            <a:ext cx="3485833" cy="1156455"/>
          </a:xfrm>
          <a:prstGeom prst="rect">
            <a:avLst/>
          </a:prstGeom>
        </p:spPr>
        <p:txBody>
          <a:bodyPr wrap="square">
            <a:spAutoFit/>
          </a:bodyPr>
          <a:lstStyle/>
          <a:p>
            <a:pPr marL="285750" indent="-285750" eaLnBrk="0" hangingPunct="0">
              <a:lnSpc>
                <a:spcPct val="85000"/>
              </a:lnSpc>
              <a:spcBef>
                <a:spcPts val="400"/>
              </a:spcBef>
              <a:buFont typeface="Arial" panose="020B0604020202020204" pitchFamily="34" charset="0"/>
              <a:buChar char="•"/>
              <a:defRPr/>
            </a:pPr>
            <a:r>
              <a:rPr lang="en-US" sz="1400" b="1">
                <a:latin typeface="+mn-lt"/>
                <a:cs typeface="+mn-cs"/>
              </a:rPr>
              <a:t>Achieving Expectations</a:t>
            </a:r>
          </a:p>
          <a:p>
            <a:pPr marL="285750" indent="-285750" eaLnBrk="0" hangingPunct="0">
              <a:lnSpc>
                <a:spcPct val="85000"/>
              </a:lnSpc>
              <a:spcBef>
                <a:spcPts val="400"/>
              </a:spcBef>
              <a:buFont typeface="Arial" panose="020B0604020202020204" pitchFamily="34" charset="0"/>
              <a:buChar char="•"/>
              <a:defRPr/>
            </a:pPr>
            <a:r>
              <a:rPr lang="en-US" sz="1400" b="1">
                <a:latin typeface="+mn-lt"/>
                <a:cs typeface="+mn-cs"/>
              </a:rPr>
              <a:t>Content Knowledge and Expertise</a:t>
            </a:r>
          </a:p>
          <a:p>
            <a:pPr marL="285750" indent="-285750" eaLnBrk="0" hangingPunct="0">
              <a:lnSpc>
                <a:spcPct val="85000"/>
              </a:lnSpc>
              <a:spcBef>
                <a:spcPts val="400"/>
              </a:spcBef>
              <a:buFont typeface="Arial" panose="020B0604020202020204" pitchFamily="34" charset="0"/>
              <a:buChar char="•"/>
              <a:defRPr/>
            </a:pPr>
            <a:r>
              <a:rPr lang="en-US" sz="1400" b="1">
                <a:latin typeface="+mn-lt"/>
                <a:cs typeface="+mn-cs"/>
              </a:rPr>
              <a:t>Communication</a:t>
            </a:r>
          </a:p>
          <a:p>
            <a:pPr marL="285750" indent="-285750" eaLnBrk="0" hangingPunct="0">
              <a:lnSpc>
                <a:spcPct val="85000"/>
              </a:lnSpc>
              <a:spcBef>
                <a:spcPts val="400"/>
              </a:spcBef>
              <a:buFont typeface="Arial" panose="020B0604020202020204" pitchFamily="34" charset="0"/>
              <a:buChar char="•"/>
              <a:defRPr/>
            </a:pPr>
            <a:r>
              <a:rPr lang="en-US" sz="1400" b="1">
                <a:latin typeface="+mn-lt"/>
                <a:cs typeface="+mn-cs"/>
              </a:rPr>
              <a:t>Differentiation</a:t>
            </a:r>
          </a:p>
          <a:p>
            <a:pPr marL="285750" indent="-285750" eaLnBrk="0" hangingPunct="0">
              <a:lnSpc>
                <a:spcPct val="85000"/>
              </a:lnSpc>
              <a:spcBef>
                <a:spcPts val="400"/>
              </a:spcBef>
              <a:buFont typeface="Arial" panose="020B0604020202020204" pitchFamily="34" charset="0"/>
              <a:buChar char="•"/>
              <a:defRPr/>
            </a:pPr>
            <a:r>
              <a:rPr lang="en-US" sz="1400" b="1">
                <a:latin typeface="+mn-lt"/>
                <a:cs typeface="+mn-cs"/>
              </a:rPr>
              <a:t>Monitor and Adjust</a:t>
            </a:r>
          </a:p>
        </p:txBody>
      </p:sp>
      <p:sp>
        <p:nvSpPr>
          <p:cNvPr id="28" name="Rectangle 27">
            <a:extLst>
              <a:ext uri="{C183D7F6-B498-43B3-948B-1728B52AA6E4}">
                <adec:decorative xmlns:adec="http://schemas.microsoft.com/office/drawing/2017/decorative" val="1"/>
              </a:ext>
            </a:extLst>
          </p:cNvPr>
          <p:cNvSpPr/>
          <p:nvPr/>
        </p:nvSpPr>
        <p:spPr>
          <a:xfrm>
            <a:off x="2964090" y="1476179"/>
            <a:ext cx="2953909" cy="28021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274383" y="1638199"/>
            <a:ext cx="2078764" cy="723627"/>
          </a:xfrm>
          <a:prstGeom prst="ellipse">
            <a:avLst/>
          </a:prstGeom>
          <a:gradFill>
            <a:gsLst>
              <a:gs pos="0">
                <a:schemeClr val="accent3">
                  <a:lumMod val="60000"/>
                  <a:lumOff val="40000"/>
                </a:schemeClr>
              </a:gs>
              <a:gs pos="50000">
                <a:schemeClr val="accent3">
                  <a:lumMod val="75000"/>
                </a:schemeClr>
              </a:gs>
              <a:gs pos="100000">
                <a:schemeClr val="accent3">
                  <a:lumMod val="50000"/>
                </a:schemeClr>
              </a:gs>
            </a:gsLst>
            <a:lin ang="5400000" scaled="0"/>
          </a:gradFill>
          <a:ln w="47625">
            <a:solidFill>
              <a:schemeClr val="accent3">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a:effectLst>
                  <a:outerShdw blurRad="127000" dist="50800" dir="2700000" algn="ctr" rotWithShape="0">
                    <a:schemeClr val="accent5">
                      <a:lumMod val="50000"/>
                    </a:schemeClr>
                  </a:outerShdw>
                </a:effectLst>
                <a:cs typeface="Arial" pitchFamily="34" charset="0"/>
              </a:rPr>
              <a:t>Learning Environment</a:t>
            </a:r>
          </a:p>
        </p:txBody>
      </p:sp>
      <p:sp>
        <p:nvSpPr>
          <p:cNvPr id="16" name="TextBox 15"/>
          <p:cNvSpPr txBox="1"/>
          <p:nvPr/>
        </p:nvSpPr>
        <p:spPr>
          <a:xfrm>
            <a:off x="6088045" y="2864644"/>
            <a:ext cx="2583519" cy="1047394"/>
          </a:xfrm>
          <a:prstGeom prst="rect">
            <a:avLst/>
          </a:prstGeom>
          <a:noFill/>
        </p:spPr>
        <p:txBody>
          <a:bodyPr wrap="square">
            <a:spAutoFit/>
          </a:bodyPr>
          <a:lstStyle/>
          <a:p>
            <a:pPr marL="174625" indent="-174625" eaLnBrk="0" hangingPunct="0">
              <a:lnSpc>
                <a:spcPct val="90000"/>
              </a:lnSpc>
              <a:spcBef>
                <a:spcPts val="600"/>
              </a:spcBef>
              <a:buFont typeface="Arial" pitchFamily="34" charset="0"/>
              <a:buChar char="•"/>
              <a:defRPr/>
            </a:pPr>
            <a:r>
              <a:rPr lang="en-US" sz="1400" b="1">
                <a:latin typeface="+mn-lt"/>
                <a:cs typeface="+mn-cs"/>
              </a:rPr>
              <a:t>Classroom Environment, Routines, and Procedures</a:t>
            </a:r>
          </a:p>
          <a:p>
            <a:pPr marL="174625" indent="-174625" eaLnBrk="0" hangingPunct="0">
              <a:lnSpc>
                <a:spcPct val="90000"/>
              </a:lnSpc>
              <a:spcBef>
                <a:spcPts val="600"/>
              </a:spcBef>
              <a:buFont typeface="Arial" pitchFamily="34" charset="0"/>
              <a:buChar char="•"/>
              <a:defRPr/>
            </a:pPr>
            <a:r>
              <a:rPr lang="en-US" sz="1400" b="1">
                <a:latin typeface="+mn-lt"/>
                <a:cs typeface="+mn-cs"/>
              </a:rPr>
              <a:t>Managing Student Behavior</a:t>
            </a:r>
          </a:p>
          <a:p>
            <a:pPr marL="174625" indent="-174625" eaLnBrk="0" hangingPunct="0">
              <a:lnSpc>
                <a:spcPct val="90000"/>
              </a:lnSpc>
              <a:spcBef>
                <a:spcPts val="600"/>
              </a:spcBef>
              <a:buFont typeface="Arial" pitchFamily="34" charset="0"/>
              <a:buChar char="•"/>
              <a:defRPr/>
            </a:pPr>
            <a:r>
              <a:rPr lang="en-US" sz="1400" b="1">
                <a:latin typeface="+mn-lt"/>
                <a:cs typeface="+mn-cs"/>
              </a:rPr>
              <a:t>Classroom Culture</a:t>
            </a:r>
          </a:p>
        </p:txBody>
      </p:sp>
      <p:sp>
        <p:nvSpPr>
          <p:cNvPr id="23" name="Rectangle 22">
            <a:extLst>
              <a:ext uri="{C183D7F6-B498-43B3-948B-1728B52AA6E4}">
                <adec:decorative xmlns:adec="http://schemas.microsoft.com/office/drawing/2017/decorative" val="1"/>
              </a:ext>
            </a:extLst>
          </p:cNvPr>
          <p:cNvSpPr/>
          <p:nvPr/>
        </p:nvSpPr>
        <p:spPr>
          <a:xfrm>
            <a:off x="6098678" y="1498789"/>
            <a:ext cx="2585545" cy="27795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48719" y="4668481"/>
            <a:ext cx="2499280" cy="894119"/>
          </a:xfrm>
          <a:prstGeom prst="ellipse">
            <a:avLst/>
          </a:prstGeom>
          <a:gradFill>
            <a:gsLst>
              <a:gs pos="0">
                <a:schemeClr val="accent4">
                  <a:lumMod val="60000"/>
                  <a:lumOff val="40000"/>
                </a:schemeClr>
              </a:gs>
              <a:gs pos="50000">
                <a:schemeClr val="accent4">
                  <a:lumMod val="75000"/>
                </a:schemeClr>
              </a:gs>
              <a:gs pos="100000">
                <a:schemeClr val="accent4">
                  <a:lumMod val="50000"/>
                </a:schemeClr>
              </a:gs>
            </a:gsLst>
            <a:lin ang="5400000" scaled="0"/>
          </a:gradFill>
          <a:ln w="47625">
            <a:solidFill>
              <a:schemeClr val="accent4">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defRPr/>
            </a:pPr>
            <a:r>
              <a:rPr lang="en-US" sz="1600" b="1">
                <a:effectLst>
                  <a:outerShdw blurRad="127000" dist="50800" dir="2700000" algn="ctr" rotWithShape="0">
                    <a:srgbClr val="20182A"/>
                  </a:outerShdw>
                </a:effectLst>
                <a:cs typeface="Arial" pitchFamily="34" charset="0"/>
              </a:rPr>
              <a:t>Professional Practices and Responsibilities</a:t>
            </a:r>
          </a:p>
        </p:txBody>
      </p:sp>
      <p:sp>
        <p:nvSpPr>
          <p:cNvPr id="21" name="TextBox 20"/>
          <p:cNvSpPr txBox="1"/>
          <p:nvPr/>
        </p:nvSpPr>
        <p:spPr>
          <a:xfrm>
            <a:off x="3835282" y="4597613"/>
            <a:ext cx="4587098" cy="1098762"/>
          </a:xfrm>
          <a:prstGeom prst="rect">
            <a:avLst/>
          </a:prstGeom>
        </p:spPr>
        <p:txBody>
          <a:bodyPr wrap="square">
            <a:spAutoFit/>
          </a:bodyPr>
          <a:lstStyle/>
          <a:p>
            <a:pPr marL="174625" indent="-174625" eaLnBrk="0" hangingPunct="0">
              <a:lnSpc>
                <a:spcPct val="90000"/>
              </a:lnSpc>
              <a:spcBef>
                <a:spcPts val="600"/>
              </a:spcBef>
              <a:buFont typeface="Arial" pitchFamily="34" charset="0"/>
              <a:buChar char="•"/>
              <a:defRPr/>
            </a:pPr>
            <a:r>
              <a:rPr lang="en-US" sz="1400" b="1">
                <a:latin typeface="+mn-lt"/>
                <a:cs typeface="+mn-cs"/>
              </a:rPr>
              <a:t>Professional Demeanor and Ethics</a:t>
            </a:r>
          </a:p>
          <a:p>
            <a:pPr marL="174625" indent="-174625" eaLnBrk="0" hangingPunct="0">
              <a:lnSpc>
                <a:spcPct val="90000"/>
              </a:lnSpc>
              <a:spcBef>
                <a:spcPts val="600"/>
              </a:spcBef>
              <a:buFont typeface="Arial" pitchFamily="34" charset="0"/>
              <a:buChar char="•"/>
              <a:defRPr/>
            </a:pPr>
            <a:r>
              <a:rPr lang="en-US" sz="1400" b="1">
                <a:latin typeface="+mn-lt"/>
                <a:cs typeface="+mn-cs"/>
              </a:rPr>
              <a:t>Goal Setting</a:t>
            </a:r>
          </a:p>
          <a:p>
            <a:pPr marL="174625" indent="-174625" eaLnBrk="0" hangingPunct="0">
              <a:lnSpc>
                <a:spcPct val="90000"/>
              </a:lnSpc>
              <a:spcBef>
                <a:spcPts val="600"/>
              </a:spcBef>
              <a:buFont typeface="Arial" pitchFamily="34" charset="0"/>
              <a:buChar char="•"/>
              <a:defRPr/>
            </a:pPr>
            <a:r>
              <a:rPr lang="en-US" sz="1400" b="1">
                <a:latin typeface="+mn-lt"/>
                <a:cs typeface="+mn-cs"/>
              </a:rPr>
              <a:t>Professional Development</a:t>
            </a:r>
          </a:p>
          <a:p>
            <a:pPr marL="174625" indent="-174625" eaLnBrk="0" hangingPunct="0">
              <a:lnSpc>
                <a:spcPct val="90000"/>
              </a:lnSpc>
              <a:spcBef>
                <a:spcPts val="600"/>
              </a:spcBef>
              <a:buFont typeface="Arial" pitchFamily="34" charset="0"/>
              <a:buChar char="•"/>
              <a:defRPr/>
            </a:pPr>
            <a:r>
              <a:rPr lang="en-US" sz="1400" b="1">
                <a:latin typeface="+mn-lt"/>
                <a:cs typeface="+mn-cs"/>
              </a:rPr>
              <a:t>School Community Involvement</a:t>
            </a:r>
          </a:p>
        </p:txBody>
      </p:sp>
      <p:sp>
        <p:nvSpPr>
          <p:cNvPr id="26" name="Rectangle 25">
            <a:extLst>
              <a:ext uri="{C183D7F6-B498-43B3-948B-1728B52AA6E4}">
                <adec:decorative xmlns:adec="http://schemas.microsoft.com/office/drawing/2017/decorative" val="1"/>
              </a:ext>
            </a:extLst>
          </p:cNvPr>
          <p:cNvSpPr/>
          <p:nvPr/>
        </p:nvSpPr>
        <p:spPr>
          <a:xfrm>
            <a:off x="299546" y="4495800"/>
            <a:ext cx="8372017" cy="13085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34905468"/>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Evaluation Focus </a:t>
            </a:r>
          </a:p>
        </p:txBody>
      </p:sp>
      <p:graphicFrame>
        <p:nvGraphicFramePr>
          <p:cNvPr id="4" name="Content Placeholder 3" descr="Image displaying cause and effect for B, M, E (Beginning, Middle, and End)&#10;&#10;Arrows lead both to and from each of the following: &#10;&#10;- Learner Outcomes&#10;- Teacher Behaviors&#10;- Student Behaviors "/>
          <p:cNvGraphicFramePr>
            <a:graphicFrameLocks noGrp="1"/>
          </p:cNvGraphicFramePr>
          <p:nvPr>
            <p:ph idx="1"/>
            <p:extLst>
              <p:ext uri="{D42A27DB-BD31-4B8C-83A1-F6EECF244321}">
                <p14:modId xmlns:p14="http://schemas.microsoft.com/office/powerpoint/2010/main" val="3205329936"/>
              </p:ext>
            </p:extLst>
          </p:nvPr>
        </p:nvGraphicFramePr>
        <p:xfrm>
          <a:off x="868680" y="1562100"/>
          <a:ext cx="7741919" cy="38328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C183D7F6-B498-43B3-948B-1728B52AA6E4}">
                <adec:decorative xmlns:adec="http://schemas.microsoft.com/office/drawing/2017/decorative" val="1"/>
              </a:ext>
            </a:extLst>
          </p:cNvPr>
          <p:cNvSpPr/>
          <p:nvPr/>
        </p:nvSpPr>
        <p:spPr>
          <a:xfrm>
            <a:off x="2356903" y="5394960"/>
            <a:ext cx="4765472" cy="923330"/>
          </a:xfrm>
          <a:prstGeom prst="rect">
            <a:avLst/>
          </a:prstGeom>
          <a:noFill/>
        </p:spPr>
        <p:txBody>
          <a:bodyPr wrap="none" lIns="91440" tIns="45720" rIns="91440" bIns="45720">
            <a:spAutoFit/>
          </a:bodyPr>
          <a:lstStyle/>
          <a:p>
            <a:pPr algn="ctr"/>
            <a:r>
              <a:rPr lang="en-US" sz="54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a:t>
            </a:r>
            <a:r>
              <a:rPr lang="en-US" sz="5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ause and effect</a:t>
            </a:r>
          </a:p>
        </p:txBody>
      </p:sp>
      <p:sp>
        <p:nvSpPr>
          <p:cNvPr id="5" name="Rectangle 4">
            <a:extLst>
              <a:ext uri="{C183D7F6-B498-43B3-948B-1728B52AA6E4}">
                <adec:decorative xmlns:adec="http://schemas.microsoft.com/office/drawing/2017/decorative" val="1"/>
              </a:ext>
            </a:extLst>
          </p:cNvPr>
          <p:cNvSpPr/>
          <p:nvPr/>
        </p:nvSpPr>
        <p:spPr>
          <a:xfrm>
            <a:off x="3807556" y="3627120"/>
            <a:ext cx="1864165" cy="923330"/>
          </a:xfrm>
          <a:prstGeom prst="rect">
            <a:avLst/>
          </a:prstGeom>
          <a:noFill/>
        </p:spPr>
        <p:txBody>
          <a:bodyPr wrap="none" lIns="91440" tIns="45720" rIns="91440" bIns="45720">
            <a:spAutoFit/>
          </a:bodyPr>
          <a:lstStyle/>
          <a:p>
            <a:pPr algn="ctr"/>
            <a:r>
              <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rPr>
              <a:t>B,M,E</a:t>
            </a:r>
          </a:p>
        </p:txBody>
      </p:sp>
    </p:spTree>
    <p:custDataLst>
      <p:tags r:id="rId1"/>
    </p:custDataLst>
    <p:extLst>
      <p:ext uri="{BB962C8B-B14F-4D97-AF65-F5344CB8AC3E}">
        <p14:creationId xmlns:p14="http://schemas.microsoft.com/office/powerpoint/2010/main" val="3696743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a:ln w="22225">
                  <a:noFill/>
                  <a:prstDash val="solid"/>
                </a:ln>
                <a:solidFill>
                  <a:schemeClr val="bg1"/>
                </a:solidFill>
                <a:effectLst/>
                <a:uLnTx/>
                <a:uFillTx/>
                <a:latin typeface="+mn-lt"/>
                <a:ea typeface="+mn-ea"/>
                <a:cs typeface="Arial" pitchFamily="34" charset="0"/>
              </a:rPr>
              <a:t>What is the Process of Modeling Your</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a:ln w="22225">
                  <a:noFill/>
                  <a:prstDash val="solid"/>
                </a:ln>
                <a:solidFill>
                  <a:schemeClr val="bg1"/>
                </a:solidFill>
                <a:effectLst/>
                <a:uLnTx/>
                <a:uFillTx/>
                <a:latin typeface="+mn-lt"/>
                <a:ea typeface="+mn-ea"/>
                <a:cs typeface="Arial" pitchFamily="34" charset="0"/>
              </a:rPr>
              <a:t>Thinking (Think-Aloud)</a:t>
            </a:r>
          </a:p>
        </p:txBody>
      </p:sp>
      <p:sp>
        <p:nvSpPr>
          <p:cNvPr id="22" name="Down Arrow 21">
            <a:extLst>
              <a:ext uri="{C183D7F6-B498-43B3-948B-1728B52AA6E4}">
                <adec:decorative xmlns:adec="http://schemas.microsoft.com/office/drawing/2017/decorative" val="1"/>
              </a:ext>
            </a:extLst>
          </p:cNvPr>
          <p:cNvSpPr/>
          <p:nvPr/>
        </p:nvSpPr>
        <p:spPr>
          <a:xfrm>
            <a:off x="2358453" y="4340254"/>
            <a:ext cx="712788" cy="606425"/>
          </a:xfrm>
          <a:prstGeom prst="downArrow">
            <a:avLst>
              <a:gd name="adj1" fmla="val 43548"/>
              <a:gd name="adj2" fmla="val 6612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21" name="Down Arrow 20">
            <a:extLst>
              <a:ext uri="{C183D7F6-B498-43B3-948B-1728B52AA6E4}">
                <adec:decorative xmlns:adec="http://schemas.microsoft.com/office/drawing/2017/decorative" val="1"/>
              </a:ext>
            </a:extLst>
          </p:cNvPr>
          <p:cNvSpPr/>
          <p:nvPr/>
        </p:nvSpPr>
        <p:spPr>
          <a:xfrm>
            <a:off x="2358453" y="2601941"/>
            <a:ext cx="712788" cy="606425"/>
          </a:xfrm>
          <a:prstGeom prst="downArrow">
            <a:avLst>
              <a:gd name="adj1" fmla="val 43548"/>
              <a:gd name="adj2" fmla="val 6612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4" name="Rounded Rectangle 3">
            <a:extLst>
              <a:ext uri="{C183D7F6-B498-43B3-948B-1728B52AA6E4}">
                <adec:decorative xmlns:adec="http://schemas.microsoft.com/office/drawing/2017/decorative" val="1"/>
              </a:ext>
            </a:extLst>
          </p:cNvPr>
          <p:cNvSpPr/>
          <p:nvPr/>
        </p:nvSpPr>
        <p:spPr>
          <a:xfrm>
            <a:off x="1947553" y="1764611"/>
            <a:ext cx="4910447" cy="574716"/>
          </a:xfrm>
          <a:prstGeom prst="roundRect">
            <a:avLst/>
          </a:prstGeom>
          <a:gradFill>
            <a:gsLst>
              <a:gs pos="0">
                <a:schemeClr val="bg1">
                  <a:lumMod val="65000"/>
                </a:schemeClr>
              </a:gs>
              <a:gs pos="50000">
                <a:schemeClr val="bg1">
                  <a:lumMod val="50000"/>
                </a:schemeClr>
              </a:gs>
              <a:gs pos="100000">
                <a:schemeClr val="bg1">
                  <a:lumMod val="50000"/>
                </a:schemeClr>
              </a:gs>
            </a:gsLst>
            <a:lin ang="5400000" scaled="0"/>
          </a:gradFill>
          <a:ln w="47625">
            <a:solidFill>
              <a:schemeClr val="tx1">
                <a:lumMod val="25000"/>
                <a:lumOff val="75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 name="Oval 4"/>
          <p:cNvSpPr/>
          <p:nvPr/>
        </p:nvSpPr>
        <p:spPr>
          <a:xfrm>
            <a:off x="2181410" y="1497293"/>
            <a:ext cx="1109352" cy="1109352"/>
          </a:xfrm>
          <a:prstGeom prst="ellipse">
            <a:avLst/>
          </a:prstGeom>
          <a:gradFill>
            <a:gsLst>
              <a:gs pos="0">
                <a:schemeClr val="accent1">
                  <a:lumMod val="60000"/>
                  <a:lumOff val="40000"/>
                  <a:alpha val="89000"/>
                </a:schemeClr>
              </a:gs>
              <a:gs pos="50000">
                <a:schemeClr val="accent1">
                  <a:lumMod val="75000"/>
                  <a:alpha val="90000"/>
                </a:schemeClr>
              </a:gs>
              <a:gs pos="100000">
                <a:schemeClr val="accent1">
                  <a:lumMod val="75000"/>
                  <a:alpha val="90000"/>
                </a:schemeClr>
              </a:gs>
            </a:gsLst>
            <a:lin ang="5400000" scaled="0"/>
          </a:gradFill>
          <a:ln w="41275"/>
          <a:effectLst>
            <a:softEdge rad="31750"/>
          </a:effectLst>
          <a:scene3d>
            <a:camera prst="orthographicFront"/>
            <a:lightRig rig="threePt" dir="t"/>
          </a:scene3d>
          <a:sp3d extrusionH="76200" contourW="12700" prstMaterial="matte">
            <a:bevelT w="139700" h="139700"/>
            <a:bevelB w="139700" h="139700"/>
            <a:extrusionClr>
              <a:schemeClr val="tx2">
                <a:lumMod val="50000"/>
              </a:schemeClr>
            </a:extrusionClr>
            <a:contourClr>
              <a:schemeClr val="tx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45720" rIns="45720" bIns="91440" anchor="ctr"/>
          <a:lstStyle/>
          <a:p>
            <a:pPr algn="ctr" defTabSz="914400" fontAlgn="base">
              <a:lnSpc>
                <a:spcPts val="2600"/>
              </a:lnSpc>
              <a:spcBef>
                <a:spcPct val="0"/>
              </a:spcBef>
              <a:spcAft>
                <a:spcPct val="0"/>
              </a:spcAft>
              <a:defRPr/>
            </a:pPr>
            <a:r>
              <a:rPr lang="en-US" sz="2400" b="1">
                <a:solidFill>
                  <a:prstClr val="white"/>
                </a:solidFill>
                <a:cs typeface="Arial" pitchFamily="34" charset="0"/>
              </a:rPr>
              <a:t>I </a:t>
            </a:r>
            <a:br>
              <a:rPr lang="en-US" sz="2400" b="1">
                <a:solidFill>
                  <a:prstClr val="white"/>
                </a:solidFill>
                <a:cs typeface="Arial" pitchFamily="34" charset="0"/>
              </a:rPr>
            </a:br>
            <a:r>
              <a:rPr lang="en-US" sz="2400" b="1">
                <a:solidFill>
                  <a:prstClr val="white"/>
                </a:solidFill>
                <a:cs typeface="Arial" pitchFamily="34" charset="0"/>
              </a:rPr>
              <a:t>do</a:t>
            </a:r>
          </a:p>
        </p:txBody>
      </p:sp>
      <p:sp>
        <p:nvSpPr>
          <p:cNvPr id="6" name="TextBox 5"/>
          <p:cNvSpPr txBox="1"/>
          <p:nvPr/>
        </p:nvSpPr>
        <p:spPr>
          <a:xfrm>
            <a:off x="3509391" y="1884391"/>
            <a:ext cx="2589212" cy="334963"/>
          </a:xfrm>
          <a:prstGeom prst="rect">
            <a:avLst/>
          </a:prstGeom>
          <a:noFill/>
        </p:spPr>
        <p:txBody>
          <a:bodyPr>
            <a:spAutoFit/>
          </a:bodyPr>
          <a:lstStyle/>
          <a:p>
            <a:pPr defTabSz="914400" fontAlgn="base">
              <a:lnSpc>
                <a:spcPts val="1900"/>
              </a:lnSpc>
              <a:spcBef>
                <a:spcPct val="0"/>
              </a:spcBef>
              <a:spcAft>
                <a:spcPct val="0"/>
              </a:spcAft>
              <a:defRPr/>
            </a:pPr>
            <a:r>
              <a:rPr lang="en-US" b="1">
                <a:solidFill>
                  <a:prstClr val="white"/>
                </a:solidFill>
                <a:cs typeface="Arial" panose="020B0604020202020204" pitchFamily="34" charset="0"/>
              </a:rPr>
              <a:t>Think Aloud</a:t>
            </a:r>
          </a:p>
        </p:txBody>
      </p:sp>
      <p:sp>
        <p:nvSpPr>
          <p:cNvPr id="12" name="Rounded Rectangle 11">
            <a:extLst>
              <a:ext uri="{C183D7F6-B498-43B3-948B-1728B52AA6E4}">
                <adec:decorative xmlns:adec="http://schemas.microsoft.com/office/drawing/2017/decorative" val="1"/>
              </a:ext>
            </a:extLst>
          </p:cNvPr>
          <p:cNvSpPr/>
          <p:nvPr/>
        </p:nvSpPr>
        <p:spPr>
          <a:xfrm>
            <a:off x="1947553" y="3509289"/>
            <a:ext cx="4910447" cy="574716"/>
          </a:xfrm>
          <a:prstGeom prst="roundRect">
            <a:avLst/>
          </a:prstGeom>
          <a:gradFill>
            <a:gsLst>
              <a:gs pos="0">
                <a:schemeClr val="bg1">
                  <a:lumMod val="65000"/>
                </a:schemeClr>
              </a:gs>
              <a:gs pos="50000">
                <a:schemeClr val="bg1">
                  <a:lumMod val="50000"/>
                </a:schemeClr>
              </a:gs>
              <a:gs pos="100000">
                <a:schemeClr val="bg1">
                  <a:lumMod val="50000"/>
                </a:schemeClr>
              </a:gs>
            </a:gsLst>
            <a:lin ang="5400000" scaled="0"/>
          </a:gradFill>
          <a:ln w="47625">
            <a:solidFill>
              <a:schemeClr val="tx1">
                <a:lumMod val="25000"/>
                <a:lumOff val="75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13" name="Oval 12"/>
          <p:cNvSpPr/>
          <p:nvPr/>
        </p:nvSpPr>
        <p:spPr>
          <a:xfrm>
            <a:off x="2181410" y="3241971"/>
            <a:ext cx="1109352" cy="1109352"/>
          </a:xfrm>
          <a:prstGeom prst="ellipse">
            <a:avLst/>
          </a:prstGeom>
          <a:gradFill>
            <a:gsLst>
              <a:gs pos="0">
                <a:schemeClr val="accent1">
                  <a:lumMod val="60000"/>
                  <a:lumOff val="40000"/>
                  <a:alpha val="89000"/>
                </a:schemeClr>
              </a:gs>
              <a:gs pos="50000">
                <a:schemeClr val="accent1">
                  <a:lumMod val="75000"/>
                  <a:alpha val="90000"/>
                </a:schemeClr>
              </a:gs>
              <a:gs pos="100000">
                <a:schemeClr val="accent1">
                  <a:lumMod val="75000"/>
                  <a:alpha val="90000"/>
                </a:schemeClr>
              </a:gs>
            </a:gsLst>
            <a:lin ang="5400000" scaled="0"/>
          </a:gradFill>
          <a:ln w="41275"/>
          <a:effectLst>
            <a:softEdge rad="31750"/>
          </a:effectLst>
          <a:scene3d>
            <a:camera prst="orthographicFront"/>
            <a:lightRig rig="threePt" dir="t"/>
          </a:scene3d>
          <a:sp3d extrusionH="76200" contourW="12700" prstMaterial="matte">
            <a:bevelT w="139700" h="139700"/>
            <a:bevelB w="139700" h="139700"/>
            <a:extrusionClr>
              <a:schemeClr val="tx2">
                <a:lumMod val="50000"/>
              </a:schemeClr>
            </a:extrusionClr>
            <a:contourClr>
              <a:schemeClr val="tx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defTabSz="914400" fontAlgn="base">
              <a:lnSpc>
                <a:spcPts val="2600"/>
              </a:lnSpc>
              <a:spcBef>
                <a:spcPct val="0"/>
              </a:spcBef>
              <a:spcAft>
                <a:spcPct val="0"/>
              </a:spcAft>
              <a:defRPr/>
            </a:pPr>
            <a:r>
              <a:rPr lang="en-US" sz="2400" b="1">
                <a:solidFill>
                  <a:prstClr val="white"/>
                </a:solidFill>
                <a:cs typeface="Arial" pitchFamily="34" charset="0"/>
              </a:rPr>
              <a:t>We do</a:t>
            </a:r>
          </a:p>
        </p:txBody>
      </p:sp>
      <p:sp>
        <p:nvSpPr>
          <p:cNvPr id="14" name="TextBox 13"/>
          <p:cNvSpPr txBox="1"/>
          <p:nvPr/>
        </p:nvSpPr>
        <p:spPr>
          <a:xfrm>
            <a:off x="3509391" y="3629054"/>
            <a:ext cx="3267075" cy="334962"/>
          </a:xfrm>
          <a:prstGeom prst="rect">
            <a:avLst/>
          </a:prstGeom>
          <a:noFill/>
        </p:spPr>
        <p:txBody>
          <a:bodyPr>
            <a:spAutoFit/>
          </a:bodyPr>
          <a:lstStyle/>
          <a:p>
            <a:pPr defTabSz="914400" fontAlgn="base">
              <a:lnSpc>
                <a:spcPts val="1900"/>
              </a:lnSpc>
              <a:spcBef>
                <a:spcPct val="0"/>
              </a:spcBef>
              <a:spcAft>
                <a:spcPct val="0"/>
              </a:spcAft>
              <a:defRPr/>
            </a:pPr>
            <a:r>
              <a:rPr lang="en-US" b="1">
                <a:solidFill>
                  <a:prstClr val="white"/>
                </a:solidFill>
                <a:cs typeface="Arial" panose="020B0604020202020204" pitchFamily="34" charset="0"/>
              </a:rPr>
              <a:t>Scaffold &amp; Cue</a:t>
            </a:r>
          </a:p>
        </p:txBody>
      </p:sp>
      <p:sp>
        <p:nvSpPr>
          <p:cNvPr id="7" name="Rounded Rectangle 6">
            <a:extLst>
              <a:ext uri="{C183D7F6-B498-43B3-948B-1728B52AA6E4}">
                <adec:decorative xmlns:adec="http://schemas.microsoft.com/office/drawing/2017/decorative" val="1"/>
              </a:ext>
            </a:extLst>
          </p:cNvPr>
          <p:cNvSpPr/>
          <p:nvPr/>
        </p:nvSpPr>
        <p:spPr>
          <a:xfrm>
            <a:off x="1947553" y="5253966"/>
            <a:ext cx="4910447" cy="574716"/>
          </a:xfrm>
          <a:prstGeom prst="roundRect">
            <a:avLst/>
          </a:prstGeom>
          <a:gradFill>
            <a:gsLst>
              <a:gs pos="0">
                <a:schemeClr val="bg1">
                  <a:lumMod val="65000"/>
                </a:schemeClr>
              </a:gs>
              <a:gs pos="50000">
                <a:schemeClr val="bg1">
                  <a:lumMod val="50000"/>
                </a:schemeClr>
              </a:gs>
              <a:gs pos="100000">
                <a:schemeClr val="bg1">
                  <a:lumMod val="50000"/>
                </a:schemeClr>
              </a:gs>
            </a:gsLst>
            <a:lin ang="5400000" scaled="0"/>
          </a:gradFill>
          <a:ln w="47625">
            <a:solidFill>
              <a:schemeClr val="tx1">
                <a:lumMod val="25000"/>
                <a:lumOff val="75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8" name="Oval 7"/>
          <p:cNvSpPr/>
          <p:nvPr/>
        </p:nvSpPr>
        <p:spPr>
          <a:xfrm>
            <a:off x="2181410" y="4986648"/>
            <a:ext cx="1109352" cy="1109352"/>
          </a:xfrm>
          <a:prstGeom prst="ellipse">
            <a:avLst/>
          </a:prstGeom>
          <a:gradFill>
            <a:gsLst>
              <a:gs pos="0">
                <a:schemeClr val="accent1">
                  <a:lumMod val="60000"/>
                  <a:lumOff val="40000"/>
                  <a:alpha val="89000"/>
                </a:schemeClr>
              </a:gs>
              <a:gs pos="50000">
                <a:schemeClr val="accent1">
                  <a:lumMod val="75000"/>
                  <a:alpha val="90000"/>
                </a:schemeClr>
              </a:gs>
              <a:gs pos="100000">
                <a:schemeClr val="accent1">
                  <a:lumMod val="75000"/>
                  <a:alpha val="90000"/>
                </a:schemeClr>
              </a:gs>
            </a:gsLst>
            <a:lin ang="5400000" scaled="0"/>
          </a:gradFill>
          <a:ln w="41275"/>
          <a:effectLst>
            <a:softEdge rad="31750"/>
          </a:effectLst>
          <a:scene3d>
            <a:camera prst="orthographicFront"/>
            <a:lightRig rig="threePt" dir="t"/>
          </a:scene3d>
          <a:sp3d extrusionH="76200" contourW="12700" prstMaterial="matte">
            <a:bevelT w="139700" h="139700"/>
            <a:bevelB w="139700" h="139700"/>
            <a:extrusionClr>
              <a:schemeClr val="tx2">
                <a:lumMod val="50000"/>
              </a:schemeClr>
            </a:extrusionClr>
            <a:contourClr>
              <a:schemeClr val="tx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defTabSz="914400" fontAlgn="base">
              <a:lnSpc>
                <a:spcPts val="2600"/>
              </a:lnSpc>
              <a:spcBef>
                <a:spcPct val="0"/>
              </a:spcBef>
              <a:spcAft>
                <a:spcPct val="0"/>
              </a:spcAft>
              <a:defRPr/>
            </a:pPr>
            <a:r>
              <a:rPr lang="en-US" sz="2400" b="1">
                <a:solidFill>
                  <a:prstClr val="white"/>
                </a:solidFill>
                <a:cs typeface="Arial" pitchFamily="34" charset="0"/>
              </a:rPr>
              <a:t>You do</a:t>
            </a:r>
          </a:p>
        </p:txBody>
      </p:sp>
      <p:sp>
        <p:nvSpPr>
          <p:cNvPr id="9" name="TextBox 8"/>
          <p:cNvSpPr txBox="1"/>
          <p:nvPr/>
        </p:nvSpPr>
        <p:spPr>
          <a:xfrm>
            <a:off x="3509391" y="5373716"/>
            <a:ext cx="3267075" cy="334963"/>
          </a:xfrm>
          <a:prstGeom prst="rect">
            <a:avLst/>
          </a:prstGeom>
          <a:noFill/>
        </p:spPr>
        <p:txBody>
          <a:bodyPr>
            <a:spAutoFit/>
          </a:bodyPr>
          <a:lstStyle/>
          <a:p>
            <a:pPr defTabSz="914400" fontAlgn="base">
              <a:lnSpc>
                <a:spcPts val="1900"/>
              </a:lnSpc>
              <a:spcBef>
                <a:spcPct val="0"/>
              </a:spcBef>
              <a:spcAft>
                <a:spcPct val="0"/>
              </a:spcAft>
              <a:defRPr/>
            </a:pPr>
            <a:r>
              <a:rPr lang="en-US" b="1">
                <a:solidFill>
                  <a:prstClr val="white"/>
                </a:solidFill>
                <a:cs typeface="Arial" panose="020B0604020202020204" pitchFamily="34" charset="0"/>
              </a:rPr>
              <a:t>Students Explain Thinking</a:t>
            </a:r>
          </a:p>
        </p:txBody>
      </p:sp>
    </p:spTree>
    <p:custDataLst>
      <p:tags r:id="rId1"/>
    </p:custDataLst>
    <p:extLst>
      <p:ext uri="{BB962C8B-B14F-4D97-AF65-F5344CB8AC3E}">
        <p14:creationId xmlns:p14="http://schemas.microsoft.com/office/powerpoint/2010/main" val="15082474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8" fill="hold" nodeType="afterEffect">
                                  <p:stCondLst>
                                    <p:cond delay="50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childTnLst>
                          </p:cTn>
                        </p:par>
                        <p:par>
                          <p:cTn id="19" fill="hold">
                            <p:stCondLst>
                              <p:cond delay="2500"/>
                            </p:stCondLst>
                            <p:childTnLst>
                              <p:par>
                                <p:cTn id="20" presetID="12" presetClass="entr" presetSubtype="1"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lide(fromTop)">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500"/>
                            </p:stCondLst>
                            <p:childTnLst>
                              <p:par>
                                <p:cTn id="31" presetID="2" presetClass="entr" presetSubtype="8" fill="hold" nodeType="afterEffect">
                                  <p:stCondLst>
                                    <p:cond delay="50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childTnLst>
                                </p:cTn>
                              </p:par>
                            </p:childTnLst>
                          </p:cTn>
                        </p:par>
                        <p:par>
                          <p:cTn id="39" fill="hold">
                            <p:stCondLst>
                              <p:cond delay="2500"/>
                            </p:stCondLst>
                            <p:childTnLst>
                              <p:par>
                                <p:cTn id="40" presetID="1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slide(fromTop)">
                                      <p:cBhvr>
                                        <p:cTn id="42" dur="10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 presetClass="entr" presetSubtype="8" fill="hold" nodeType="afterEffect">
                                  <p:stCondLst>
                                    <p:cond delay="50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0-#ppt_w/2"/>
                                          </p:val>
                                        </p:tav>
                                        <p:tav tm="100000">
                                          <p:val>
                                            <p:strVal val="#ppt_x"/>
                                          </p:val>
                                        </p:tav>
                                      </p:tavLst>
                                    </p:anim>
                                    <p:anim calcmode="lin" valueType="num">
                                      <p:cBhvr additive="base">
                                        <p:cTn id="54" dur="500" fill="hold"/>
                                        <p:tgtEl>
                                          <p:spTgt spid="7"/>
                                        </p:tgtEl>
                                        <p:attrNameLst>
                                          <p:attrName>ppt_y</p:attrName>
                                        </p:attrNameLst>
                                      </p:cBhvr>
                                      <p:tavLst>
                                        <p:tav tm="0">
                                          <p:val>
                                            <p:strVal val="#ppt_y"/>
                                          </p:val>
                                        </p:tav>
                                        <p:tav tm="100000">
                                          <p:val>
                                            <p:strVal val="#ppt_y"/>
                                          </p:val>
                                        </p:tav>
                                      </p:tavLst>
                                    </p:anim>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6" grpId="0"/>
      <p:bldP spid="14"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a:ln w="22225">
                  <a:noFill/>
                  <a:prstDash val="solid"/>
                </a:ln>
                <a:solidFill>
                  <a:schemeClr val="bg1"/>
                </a:solidFill>
                <a:effectLst/>
                <a:uLnTx/>
                <a:uFillTx/>
                <a:latin typeface="+mn-lt"/>
                <a:ea typeface="+mn-ea"/>
                <a:cs typeface="Arial" pitchFamily="34" charset="0"/>
              </a:rPr>
              <a:t>Communication</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a:ln w="22225">
                  <a:noFill/>
                  <a:prstDash val="solid"/>
                </a:ln>
                <a:solidFill>
                  <a:schemeClr val="bg1"/>
                </a:solidFill>
                <a:effectLst/>
                <a:uLnTx/>
                <a:uFillTx/>
                <a:latin typeface="+mn-lt"/>
                <a:ea typeface="+mn-ea"/>
                <a:cs typeface="Arial" pitchFamily="34" charset="0"/>
              </a:rPr>
              <a:t>(Instruction Dimension 2.3)</a:t>
            </a:r>
          </a:p>
        </p:txBody>
      </p:sp>
      <p:sp>
        <p:nvSpPr>
          <p:cNvPr id="7" name="Rectangle 6">
            <a:extLst>
              <a:ext uri="{C183D7F6-B498-43B3-948B-1728B52AA6E4}">
                <adec:decorative xmlns:adec="http://schemas.microsoft.com/office/drawing/2017/decorative" val="1"/>
              </a:ext>
            </a:extLst>
          </p:cNvPr>
          <p:cNvSpPr/>
          <p:nvPr/>
        </p:nvSpPr>
        <p:spPr>
          <a:xfrm>
            <a:off x="6944833" y="152400"/>
            <a:ext cx="20320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8" name="TextBox 7"/>
          <p:cNvSpPr txBox="1"/>
          <p:nvPr/>
        </p:nvSpPr>
        <p:spPr>
          <a:xfrm>
            <a:off x="6934200" y="224135"/>
            <a:ext cx="2057400" cy="461665"/>
          </a:xfrm>
          <a:prstGeom prst="rect">
            <a:avLst/>
          </a:prstGeom>
          <a:noFill/>
        </p:spPr>
        <p:txBody>
          <a:bodyPr wrap="square" rtlCol="0">
            <a:spAutoFit/>
          </a:bodyPr>
          <a:lstStyle/>
          <a:p>
            <a:pPr algn="ctr" defTabSz="914400" fontAlgn="base">
              <a:spcBef>
                <a:spcPct val="0"/>
              </a:spcBef>
              <a:spcAft>
                <a:spcPct val="0"/>
              </a:spcAft>
            </a:pPr>
            <a:r>
              <a:rPr lang="en-US" sz="2400" b="1">
                <a:solidFill>
                  <a:prstClr val="white"/>
                </a:solidFill>
                <a:cs typeface="Arial" panose="020B0604020202020204" pitchFamily="34" charset="0"/>
              </a:rPr>
              <a:t>Handout</a:t>
            </a:r>
          </a:p>
        </p:txBody>
      </p:sp>
      <p:pic>
        <p:nvPicPr>
          <p:cNvPr id="6" name="Picture 2" descr="Image of T-TESS Rubric Instruction Dimension 2.3 found in Trainer Handout #1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13226" y="1316073"/>
            <a:ext cx="6360864" cy="470463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32617655"/>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Content Placeholder 5"/>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en-US" sz="3000" b="1" i="0" u="none" strike="noStrike" kern="1200" cap="none" spc="0" normalizeH="0" baseline="0" noProof="0">
                <a:ln w="22225">
                  <a:noFill/>
                  <a:prstDash val="solid"/>
                </a:ln>
                <a:solidFill>
                  <a:schemeClr val="bg1"/>
                </a:solidFill>
                <a:effectLst/>
                <a:uLnTx/>
                <a:uFillTx/>
                <a:latin typeface="+mn-lt"/>
                <a:ea typeface="+mn-ea"/>
                <a:cs typeface="+mn-cs"/>
              </a:rPr>
              <a:t>Rubric Activity</a:t>
            </a:r>
          </a:p>
        </p:txBody>
      </p:sp>
      <p:sp>
        <p:nvSpPr>
          <p:cNvPr id="8" name="Rectangle 7">
            <a:extLst>
              <a:ext uri="{C183D7F6-B498-43B3-948B-1728B52AA6E4}">
                <adec:decorative xmlns:adec="http://schemas.microsoft.com/office/drawing/2017/decorative" val="1"/>
              </a:ext>
            </a:extLst>
          </p:cNvPr>
          <p:cNvSpPr/>
          <p:nvPr/>
        </p:nvSpPr>
        <p:spPr>
          <a:xfrm>
            <a:off x="7097233" y="-5090"/>
            <a:ext cx="20320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9" name="TextBox 8"/>
          <p:cNvSpPr txBox="1"/>
          <p:nvPr/>
        </p:nvSpPr>
        <p:spPr>
          <a:xfrm>
            <a:off x="7086600" y="38100"/>
            <a:ext cx="2057400" cy="461665"/>
          </a:xfrm>
          <a:prstGeom prst="rect">
            <a:avLst/>
          </a:prstGeom>
          <a:noFill/>
        </p:spPr>
        <p:txBody>
          <a:bodyPr wrap="square" rtlCol="0">
            <a:spAutoFit/>
          </a:bodyPr>
          <a:lstStyle/>
          <a:p>
            <a:pPr algn="ctr" defTabSz="914400" fontAlgn="base">
              <a:spcBef>
                <a:spcPct val="0"/>
              </a:spcBef>
              <a:spcAft>
                <a:spcPct val="0"/>
              </a:spcAft>
            </a:pPr>
            <a:r>
              <a:rPr lang="en-US" sz="2400" b="1">
                <a:solidFill>
                  <a:prstClr val="white"/>
                </a:solidFill>
                <a:cs typeface="Arial" panose="020B0604020202020204" pitchFamily="34" charset="0"/>
              </a:rPr>
              <a:t>Handout</a:t>
            </a:r>
          </a:p>
        </p:txBody>
      </p:sp>
      <p:sp>
        <p:nvSpPr>
          <p:cNvPr id="7" name="Content Placeholder 5"/>
          <p:cNvSpPr txBox="1">
            <a:spLocks/>
          </p:cNvSpPr>
          <p:nvPr/>
        </p:nvSpPr>
        <p:spPr bwMode="auto">
          <a:xfrm>
            <a:off x="304799" y="1295400"/>
            <a:ext cx="8686801" cy="41608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marL="341313" indent="-341313" algn="l" defTabSz="455613" rtl="0" eaLnBrk="1" fontAlgn="base" hangingPunct="1">
              <a:spcBef>
                <a:spcPct val="20000"/>
              </a:spcBef>
              <a:spcAft>
                <a:spcPct val="0"/>
              </a:spcAft>
              <a:buFont typeface="Arial" panose="020B0604020202020204" pitchFamily="34" charset="0"/>
              <a:defRPr sz="900" kern="1200">
                <a:solidFill>
                  <a:schemeClr val="tx1"/>
                </a:solidFill>
                <a:latin typeface="+mn-lt"/>
                <a:ea typeface="+mn-ea"/>
                <a:cs typeface="+mn-cs"/>
              </a:defRPr>
            </a:lvl1pPr>
            <a:lvl2pPr marL="741363" indent="-28416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2pPr>
            <a:lvl3pPr marL="11414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3pPr>
            <a:lvl4pPr marL="15986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4pPr>
            <a:lvl5pPr marL="20558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5pPr>
            <a:lvl6pPr marL="2513474" indent="-228499" algn="l" defTabSz="456996" rtl="0" eaLnBrk="1" latinLnBrk="0" hangingPunct="1">
              <a:spcBef>
                <a:spcPct val="20000"/>
              </a:spcBef>
              <a:buFont typeface="Arial"/>
              <a:buChar char="•"/>
              <a:defRPr sz="2000" kern="1200">
                <a:solidFill>
                  <a:schemeClr val="tx1"/>
                </a:solidFill>
                <a:latin typeface="+mn-lt"/>
                <a:ea typeface="+mn-ea"/>
                <a:cs typeface="+mn-cs"/>
              </a:defRPr>
            </a:lvl6pPr>
            <a:lvl7pPr marL="2970470" indent="-228499" algn="l" defTabSz="456996" rtl="0" eaLnBrk="1" latinLnBrk="0" hangingPunct="1">
              <a:spcBef>
                <a:spcPct val="20000"/>
              </a:spcBef>
              <a:buFont typeface="Arial"/>
              <a:buChar char="•"/>
              <a:defRPr sz="2000" kern="1200">
                <a:solidFill>
                  <a:schemeClr val="tx1"/>
                </a:solidFill>
                <a:latin typeface="+mn-lt"/>
                <a:ea typeface="+mn-ea"/>
                <a:cs typeface="+mn-cs"/>
              </a:defRPr>
            </a:lvl7pPr>
            <a:lvl8pPr marL="3427465" indent="-228499" algn="l" defTabSz="456996" rtl="0" eaLnBrk="1" latinLnBrk="0" hangingPunct="1">
              <a:spcBef>
                <a:spcPct val="20000"/>
              </a:spcBef>
              <a:buFont typeface="Arial"/>
              <a:buChar char="•"/>
              <a:defRPr sz="2000" kern="1200">
                <a:solidFill>
                  <a:schemeClr val="tx1"/>
                </a:solidFill>
                <a:latin typeface="+mn-lt"/>
                <a:ea typeface="+mn-ea"/>
                <a:cs typeface="+mn-cs"/>
              </a:defRPr>
            </a:lvl8pPr>
            <a:lvl9pPr marL="3884459" indent="-228499" algn="l" defTabSz="456996"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altLang="en-US" sz="2600" b="1">
                <a:solidFill>
                  <a:prstClr val="black"/>
                </a:solidFill>
              </a:rPr>
              <a:t>Directions:</a:t>
            </a:r>
          </a:p>
          <a:p>
            <a:pPr marL="0" indent="0">
              <a:buFont typeface="Arial" charset="0"/>
              <a:buChar char="•"/>
            </a:pPr>
            <a:r>
              <a:rPr lang="en-US" altLang="en-US" sz="2600">
                <a:solidFill>
                  <a:prstClr val="black"/>
                </a:solidFill>
              </a:rPr>
              <a:t>Trainer just modeled metacognition for Communication.</a:t>
            </a:r>
          </a:p>
          <a:p>
            <a:pPr marL="0" indent="0">
              <a:buFont typeface="Arial" charset="0"/>
              <a:buChar char="•"/>
            </a:pPr>
            <a:r>
              <a:rPr lang="en-US" altLang="en-US" sz="2600">
                <a:solidFill>
                  <a:prstClr val="black"/>
                </a:solidFill>
              </a:rPr>
              <a:t>Each group will use the same process to deconstruct the rubric for the following dimensions: </a:t>
            </a:r>
          </a:p>
          <a:p>
            <a:pPr marL="171604" lvl="1" indent="0">
              <a:buFont typeface="Arial" charset="0"/>
              <a:buChar char="•"/>
            </a:pPr>
            <a:r>
              <a:rPr lang="en-US" altLang="en-US" sz="2600">
                <a:solidFill>
                  <a:prstClr val="black"/>
                </a:solidFill>
              </a:rPr>
              <a:t>Standards and Alignment (1.1)</a:t>
            </a:r>
          </a:p>
          <a:p>
            <a:pPr marL="171604" lvl="1" indent="0">
              <a:buFont typeface="Arial" charset="0"/>
              <a:buChar char="•"/>
            </a:pPr>
            <a:r>
              <a:rPr lang="en-US" altLang="en-US" sz="2600">
                <a:solidFill>
                  <a:prstClr val="black"/>
                </a:solidFill>
              </a:rPr>
              <a:t>Content Knowledge and Expertise (2.2) </a:t>
            </a:r>
          </a:p>
          <a:p>
            <a:pPr marL="171604" lvl="1" indent="0">
              <a:buFont typeface="Arial" charset="0"/>
              <a:buChar char="•"/>
            </a:pPr>
            <a:r>
              <a:rPr lang="en-US" altLang="en-US" sz="2600">
                <a:solidFill>
                  <a:prstClr val="black"/>
                </a:solidFill>
              </a:rPr>
              <a:t>Classroom Environment, Routines and Procedures (3.2) </a:t>
            </a:r>
          </a:p>
          <a:p>
            <a:pPr marL="0" indent="0">
              <a:buFont typeface="Arial" charset="0"/>
              <a:buChar char="•"/>
            </a:pPr>
            <a:r>
              <a:rPr lang="en-US" altLang="en-US" sz="2600">
                <a:solidFill>
                  <a:prstClr val="black"/>
                </a:solidFill>
              </a:rPr>
              <a:t>You will have </a:t>
            </a:r>
            <a:r>
              <a:rPr lang="en-US" altLang="en-US" sz="2600" b="1">
                <a:solidFill>
                  <a:prstClr val="black"/>
                </a:solidFill>
              </a:rPr>
              <a:t>5 minutes per dimension. </a:t>
            </a:r>
            <a:endParaRPr lang="en-US" altLang="en-US" sz="2600">
              <a:solidFill>
                <a:prstClr val="black"/>
              </a:solidFill>
            </a:endParaRPr>
          </a:p>
        </p:txBody>
      </p:sp>
    </p:spTree>
    <p:custDataLst>
      <p:tags r:id="rId1"/>
    </p:custDataLst>
    <p:extLst>
      <p:ext uri="{BB962C8B-B14F-4D97-AF65-F5344CB8AC3E}">
        <p14:creationId xmlns:p14="http://schemas.microsoft.com/office/powerpoint/2010/main" val="1001750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Collective Evidence is Essential</a:t>
            </a:r>
          </a:p>
        </p:txBody>
      </p:sp>
      <p:sp>
        <p:nvSpPr>
          <p:cNvPr id="189443" name="Rectangle 3"/>
          <p:cNvSpPr>
            <a:spLocks noGrp="1" noChangeArrowheads="1"/>
          </p:cNvSpPr>
          <p:nvPr>
            <p:ph idx="1"/>
          </p:nvPr>
        </p:nvSpPr>
        <p:spPr/>
        <p:txBody>
          <a:bodyPr/>
          <a:lstStyle/>
          <a:p>
            <a:pPr eaLnBrk="1" fontAlgn="auto" hangingPunct="1">
              <a:spcBef>
                <a:spcPts val="600"/>
              </a:spcBef>
              <a:spcAft>
                <a:spcPts val="300"/>
              </a:spcAft>
              <a:buFont typeface="Arial" pitchFamily="34" charset="0"/>
              <a:buChar char="•"/>
              <a:defRPr/>
            </a:pPr>
            <a:r>
              <a:rPr lang="en-US" sz="2400" b="1">
                <a:effectLst/>
              </a:rPr>
              <a:t>Detailed Collection of Evidence: </a:t>
            </a:r>
          </a:p>
          <a:p>
            <a:pPr lvl="1" eaLnBrk="1" fontAlgn="auto" hangingPunct="1">
              <a:spcBef>
                <a:spcPts val="600"/>
              </a:spcBef>
              <a:buFont typeface="Wingdings" pitchFamily="2" charset="2"/>
              <a:buNone/>
              <a:defRPr/>
            </a:pPr>
            <a:r>
              <a:rPr lang="en-US" sz="2400" i="1">
                <a:solidFill>
                  <a:srgbClr val="FF00FF"/>
                </a:solidFill>
                <a:effectLst/>
              </a:rPr>
              <a:t>	</a:t>
            </a:r>
            <a:r>
              <a:rPr lang="en-US" sz="2400" i="1">
                <a:effectLst/>
              </a:rPr>
              <a:t>Unbiased</a:t>
            </a:r>
            <a:r>
              <a:rPr lang="en-US" sz="2400">
                <a:effectLst/>
              </a:rPr>
              <a:t> notes of what occurs during a classroom lesson.</a:t>
            </a:r>
          </a:p>
          <a:p>
            <a:pPr lvl="2" eaLnBrk="1" fontAlgn="auto" hangingPunct="1">
              <a:spcBef>
                <a:spcPts val="600"/>
              </a:spcBef>
              <a:buFont typeface="Arial" pitchFamily="34" charset="0"/>
              <a:buChar char="•"/>
              <a:defRPr/>
            </a:pPr>
            <a:r>
              <a:rPr lang="en-US" sz="2400">
                <a:effectLst/>
              </a:rPr>
              <a:t>Capture:</a:t>
            </a:r>
          </a:p>
          <a:p>
            <a:pPr lvl="3" eaLnBrk="1" fontAlgn="auto" hangingPunct="1">
              <a:spcBef>
                <a:spcPts val="600"/>
              </a:spcBef>
              <a:buFont typeface="Arial" pitchFamily="34" charset="0"/>
              <a:buChar char="•"/>
              <a:defRPr/>
            </a:pPr>
            <a:r>
              <a:rPr lang="en-US" sz="2400">
                <a:effectLst/>
              </a:rPr>
              <a:t> what the teacher says</a:t>
            </a:r>
          </a:p>
          <a:p>
            <a:pPr lvl="3" eaLnBrk="1" fontAlgn="auto" hangingPunct="1">
              <a:spcBef>
                <a:spcPts val="600"/>
              </a:spcBef>
              <a:buFont typeface="Arial" pitchFamily="34" charset="0"/>
              <a:buChar char="•"/>
              <a:defRPr/>
            </a:pPr>
            <a:r>
              <a:rPr lang="en-US" sz="2400">
                <a:effectLst/>
              </a:rPr>
              <a:t> what the teacher does</a:t>
            </a:r>
          </a:p>
          <a:p>
            <a:pPr lvl="3" eaLnBrk="1" fontAlgn="auto" hangingPunct="1">
              <a:spcBef>
                <a:spcPts val="600"/>
              </a:spcBef>
              <a:buFont typeface="Arial" pitchFamily="34" charset="0"/>
              <a:buChar char="•"/>
              <a:defRPr/>
            </a:pPr>
            <a:r>
              <a:rPr lang="en-US" sz="2400">
                <a:effectLst/>
              </a:rPr>
              <a:t> what the students say</a:t>
            </a:r>
          </a:p>
          <a:p>
            <a:pPr lvl="3" eaLnBrk="1" fontAlgn="auto" hangingPunct="1">
              <a:spcBef>
                <a:spcPts val="600"/>
              </a:spcBef>
              <a:buFont typeface="Arial" pitchFamily="34" charset="0"/>
              <a:buChar char="•"/>
              <a:defRPr/>
            </a:pPr>
            <a:r>
              <a:rPr lang="en-US" sz="2400">
                <a:effectLst/>
              </a:rPr>
              <a:t> what the students do</a:t>
            </a:r>
          </a:p>
          <a:p>
            <a:pPr lvl="2" eaLnBrk="1" fontAlgn="auto" hangingPunct="1">
              <a:spcBef>
                <a:spcPts val="600"/>
              </a:spcBef>
              <a:buFont typeface="Arial" pitchFamily="34" charset="0"/>
              <a:buChar char="•"/>
              <a:defRPr/>
            </a:pPr>
            <a:r>
              <a:rPr lang="en-US" sz="2400">
                <a:effectLst/>
              </a:rPr>
              <a:t>Copy wording from visuals used during the lesson.</a:t>
            </a:r>
          </a:p>
          <a:p>
            <a:pPr lvl="2" eaLnBrk="1" fontAlgn="auto" hangingPunct="1">
              <a:spcBef>
                <a:spcPts val="600"/>
              </a:spcBef>
              <a:buFont typeface="Arial" pitchFamily="34" charset="0"/>
              <a:buChar char="•"/>
              <a:defRPr/>
            </a:pPr>
            <a:r>
              <a:rPr lang="en-US" sz="2400">
                <a:effectLst/>
              </a:rPr>
              <a:t>Record time segments of lesson. </a:t>
            </a:r>
          </a:p>
        </p:txBody>
      </p:sp>
      <p:sp>
        <p:nvSpPr>
          <p:cNvPr id="5" name="TextBox 4"/>
          <p:cNvSpPr txBox="1"/>
          <p:nvPr/>
        </p:nvSpPr>
        <p:spPr>
          <a:xfrm>
            <a:off x="2362200" y="5288340"/>
            <a:ext cx="6477000" cy="1569660"/>
          </a:xfrm>
          <a:prstGeom prst="rect">
            <a:avLst/>
          </a:prstGeom>
          <a:noFill/>
        </p:spPr>
        <p:txBody>
          <a:bodyPr wrap="square">
            <a:spAutoFit/>
          </a:bodyPr>
          <a:lstStyle/>
          <a:p>
            <a:pPr defTabSz="914400" eaLnBrk="0" fontAlgn="base" hangingPunct="0">
              <a:spcBef>
                <a:spcPct val="0"/>
              </a:spcBef>
              <a:spcAft>
                <a:spcPct val="0"/>
              </a:spcAft>
              <a:defRPr/>
            </a:pPr>
            <a:r>
              <a:rPr lang="en-US" sz="2400">
                <a:solidFill>
                  <a:prstClr val="black"/>
                </a:solidFill>
                <a:cs typeface="Arial" panose="020B0604020202020204" pitchFamily="34" charset="0"/>
              </a:rPr>
              <a:t>The collection of detailed evidence is ESSENTIAL for the observation process to be implemented accurately, fairly, and for the intended purpose of the process. </a:t>
            </a:r>
          </a:p>
        </p:txBody>
      </p:sp>
    </p:spTree>
    <p:custDataLst>
      <p:tags r:id="rId1"/>
    </p:custDataLst>
    <p:extLst>
      <p:ext uri="{BB962C8B-B14F-4D97-AF65-F5344CB8AC3E}">
        <p14:creationId xmlns:p14="http://schemas.microsoft.com/office/powerpoint/2010/main" val="16234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When Do You Collect Evidence</a:t>
            </a:r>
          </a:p>
        </p:txBody>
      </p:sp>
      <p:sp>
        <p:nvSpPr>
          <p:cNvPr id="7" name="Right Arrow 6">
            <a:extLst>
              <a:ext uri="{C183D7F6-B498-43B3-948B-1728B52AA6E4}">
                <adec:decorative xmlns:adec="http://schemas.microsoft.com/office/drawing/2017/decorative" val="1"/>
              </a:ext>
            </a:extLst>
          </p:cNvPr>
          <p:cNvSpPr/>
          <p:nvPr/>
        </p:nvSpPr>
        <p:spPr>
          <a:xfrm>
            <a:off x="391845" y="1219200"/>
            <a:ext cx="2995061" cy="1552876"/>
          </a:xfrm>
          <a:prstGeom prst="rightArrow">
            <a:avLst>
              <a:gd name="adj1" fmla="val 62155"/>
              <a:gd name="adj2" fmla="val 50000"/>
            </a:avLst>
          </a:prstGeom>
          <a:gradFill>
            <a:gsLst>
              <a:gs pos="0">
                <a:schemeClr val="accent1">
                  <a:lumMod val="60000"/>
                  <a:lumOff val="40000"/>
                </a:schemeClr>
              </a:gs>
              <a:gs pos="50000">
                <a:schemeClr val="accent1">
                  <a:lumMod val="75000"/>
                </a:schemeClr>
              </a:gs>
              <a:gs pos="100000">
                <a:schemeClr val="accent1">
                  <a:lumMod val="75000"/>
                </a:schemeClr>
              </a:gs>
            </a:gsLst>
            <a:lin ang="5400000" scaled="0"/>
          </a:gradFill>
          <a:ln w="47625">
            <a:solidFill>
              <a:schemeClr val="accent1">
                <a:lumMod val="40000"/>
                <a:lumOff val="60000"/>
              </a:schemeClr>
            </a:solidFill>
          </a:ln>
          <a:effectLst>
            <a:outerShdw blurRad="254000" dist="50800" dir="5400000" sx="103000" sy="103000" algn="ctr" rotWithShape="0">
              <a:schemeClr val="bg1"/>
            </a:outerShdw>
          </a:effectLst>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914400" eaLnBrk="0" fontAlgn="base" hangingPunct="0">
              <a:lnSpc>
                <a:spcPct val="90000"/>
              </a:lnSpc>
              <a:spcBef>
                <a:spcPct val="0"/>
              </a:spcBef>
              <a:spcAft>
                <a:spcPct val="0"/>
              </a:spcAft>
              <a:defRPr/>
            </a:pPr>
            <a:r>
              <a:rPr lang="en-US" sz="2400" b="1">
                <a:solidFill>
                  <a:prstClr val="white"/>
                </a:solidFill>
                <a:effectLst>
                  <a:outerShdw blurRad="127000" dist="50800" dir="2700000" algn="tl" rotWithShape="0">
                    <a:srgbClr val="1F497D">
                      <a:lumMod val="50000"/>
                    </a:srgbClr>
                  </a:outerShdw>
                </a:effectLst>
                <a:cs typeface="Arial" pitchFamily="34" charset="0"/>
              </a:rPr>
              <a:t>Prior to the Lesson</a:t>
            </a:r>
            <a:br>
              <a:rPr lang="en-US" sz="2400" b="1">
                <a:solidFill>
                  <a:prstClr val="white"/>
                </a:solidFill>
                <a:effectLst>
                  <a:outerShdw blurRad="127000" dist="50800" dir="2700000" algn="tl" rotWithShape="0">
                    <a:srgbClr val="1F497D">
                      <a:lumMod val="50000"/>
                    </a:srgbClr>
                  </a:outerShdw>
                </a:effectLst>
                <a:cs typeface="Arial" pitchFamily="34" charset="0"/>
              </a:rPr>
            </a:br>
            <a:r>
              <a:rPr lang="en-US" sz="2400" b="1">
                <a:solidFill>
                  <a:prstClr val="white"/>
                </a:solidFill>
                <a:effectLst>
                  <a:outerShdw blurRad="127000" dist="50800" dir="2700000" algn="tl" rotWithShape="0">
                    <a:srgbClr val="1F497D">
                      <a:lumMod val="50000"/>
                    </a:srgbClr>
                  </a:outerShdw>
                </a:effectLst>
                <a:cs typeface="Arial" pitchFamily="34" charset="0"/>
              </a:rPr>
              <a:t>Being Observed</a:t>
            </a:r>
          </a:p>
        </p:txBody>
      </p:sp>
      <p:sp>
        <p:nvSpPr>
          <p:cNvPr id="10" name="Right Arrow 9"/>
          <p:cNvSpPr/>
          <p:nvPr/>
        </p:nvSpPr>
        <p:spPr>
          <a:xfrm>
            <a:off x="391845" y="1219200"/>
            <a:ext cx="2995061" cy="1552876"/>
          </a:xfrm>
          <a:prstGeom prst="rightArrow">
            <a:avLst>
              <a:gd name="adj1" fmla="val 62155"/>
              <a:gd name="adj2" fmla="val 50000"/>
            </a:avLst>
          </a:prstGeom>
          <a:solidFill>
            <a:srgbClr val="3366FF"/>
          </a:solidFill>
          <a:ln w="476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eaLnBrk="0" fontAlgn="base" hangingPunct="0">
              <a:lnSpc>
                <a:spcPct val="90000"/>
              </a:lnSpc>
              <a:spcBef>
                <a:spcPct val="0"/>
              </a:spcBef>
              <a:spcAft>
                <a:spcPct val="0"/>
              </a:spcAft>
              <a:defRPr/>
            </a:pPr>
            <a:r>
              <a:rPr lang="en-US" sz="2400" b="1">
                <a:solidFill>
                  <a:prstClr val="white"/>
                </a:solidFill>
                <a:effectLst>
                  <a:outerShdw blurRad="127000" dist="50800" dir="2700000" algn="ctr" rotWithShape="0">
                    <a:srgbClr val="9BBB59">
                      <a:lumMod val="75000"/>
                    </a:srgbClr>
                  </a:outerShdw>
                </a:effectLst>
                <a:cs typeface="Arial" pitchFamily="34" charset="0"/>
              </a:rPr>
              <a:t>Prior to the Lesson</a:t>
            </a:r>
            <a:br>
              <a:rPr lang="en-US" sz="2400" b="1">
                <a:solidFill>
                  <a:prstClr val="white"/>
                </a:solidFill>
                <a:effectLst>
                  <a:outerShdw blurRad="127000" dist="50800" dir="2700000" algn="ctr" rotWithShape="0">
                    <a:srgbClr val="9BBB59">
                      <a:lumMod val="75000"/>
                    </a:srgbClr>
                  </a:outerShdw>
                </a:effectLst>
                <a:cs typeface="Arial" pitchFamily="34" charset="0"/>
              </a:rPr>
            </a:br>
            <a:r>
              <a:rPr lang="en-US" sz="2400" b="1">
                <a:solidFill>
                  <a:prstClr val="white"/>
                </a:solidFill>
                <a:effectLst>
                  <a:outerShdw blurRad="127000" dist="50800" dir="2700000" algn="ctr" rotWithShape="0">
                    <a:srgbClr val="9BBB59">
                      <a:lumMod val="75000"/>
                    </a:srgbClr>
                  </a:outerShdw>
                </a:effectLst>
                <a:cs typeface="Arial" pitchFamily="34" charset="0"/>
              </a:rPr>
              <a:t>Being Observed</a:t>
            </a:r>
          </a:p>
        </p:txBody>
      </p:sp>
      <p:sp>
        <p:nvSpPr>
          <p:cNvPr id="12" name="TextBox 11"/>
          <p:cNvSpPr txBox="1"/>
          <p:nvPr/>
        </p:nvSpPr>
        <p:spPr>
          <a:xfrm>
            <a:off x="3135312" y="1295400"/>
            <a:ext cx="5618163" cy="1384995"/>
          </a:xfrm>
          <a:prstGeom prst="rect">
            <a:avLst/>
          </a:prstGeom>
        </p:spPr>
        <p:txBody>
          <a:bodyPr>
            <a:spAutoFit/>
          </a:bodyPr>
          <a:lstStyle/>
          <a:p>
            <a:pPr marL="801688" lvl="1" indent="-344488" defTabSz="914400" fontAlgn="base">
              <a:spcBef>
                <a:spcPct val="0"/>
              </a:spcBef>
              <a:spcAft>
                <a:spcPct val="0"/>
              </a:spcAft>
              <a:buSzPct val="98000"/>
              <a:buFont typeface="Arial" pitchFamily="34" charset="0"/>
              <a:buChar char="•"/>
              <a:defRPr/>
            </a:pPr>
            <a:r>
              <a:rPr lang="en-US" sz="2800">
                <a:solidFill>
                  <a:prstClr val="black"/>
                </a:solidFill>
                <a:cs typeface="Arial" panose="020B0604020202020204" pitchFamily="34" charset="0"/>
              </a:rPr>
              <a:t>Pre-conference</a:t>
            </a:r>
          </a:p>
          <a:p>
            <a:pPr marL="801688" lvl="1" indent="-344488" defTabSz="914400" fontAlgn="base">
              <a:spcBef>
                <a:spcPct val="0"/>
              </a:spcBef>
              <a:spcAft>
                <a:spcPct val="0"/>
              </a:spcAft>
              <a:buSzPct val="98000"/>
              <a:buFont typeface="Arial" pitchFamily="34" charset="0"/>
              <a:buChar char="•"/>
              <a:defRPr/>
            </a:pPr>
            <a:r>
              <a:rPr lang="en-US" sz="2800">
                <a:solidFill>
                  <a:prstClr val="black"/>
                </a:solidFill>
                <a:cs typeface="Arial" panose="020B0604020202020204" pitchFamily="34" charset="0"/>
              </a:rPr>
              <a:t>Review of lesson and/or unit plans as applicable</a:t>
            </a:r>
          </a:p>
        </p:txBody>
      </p:sp>
      <p:sp>
        <p:nvSpPr>
          <p:cNvPr id="8" name="Right Arrow 7"/>
          <p:cNvSpPr/>
          <p:nvPr/>
        </p:nvSpPr>
        <p:spPr>
          <a:xfrm>
            <a:off x="391845" y="2819400"/>
            <a:ext cx="2995061" cy="1552876"/>
          </a:xfrm>
          <a:prstGeom prst="rightArrow">
            <a:avLst>
              <a:gd name="adj1" fmla="val 62155"/>
              <a:gd name="adj2" fmla="val 50000"/>
            </a:avLst>
          </a:prstGeom>
          <a:solidFill>
            <a:srgbClr val="FF0000"/>
          </a:solidFill>
          <a:ln w="47625">
            <a:solidFill>
              <a:schemeClr val="accent2">
                <a:lumMod val="60000"/>
                <a:lumOff val="40000"/>
              </a:schemeClr>
            </a:solidFill>
          </a:ln>
          <a:effectLst>
            <a:outerShdw blurRad="254000" dist="50800" dir="5400000" sx="103000" sy="103000" algn="ctr" rotWithShape="0">
              <a:schemeClr val="bg1"/>
            </a:outerShdw>
          </a:effectLst>
          <a:scene3d>
            <a:camera prst="orthographicFront"/>
            <a:lightRig rig="threePt" dir="t"/>
          </a:scene3d>
          <a:sp3d extrusionH="76200" contourW="12700" prstMaterial="matte">
            <a:bevelT w="139700" h="139700"/>
            <a:bevelB w="139700" h="139700"/>
            <a:extrusionClr>
              <a:schemeClr val="accent3">
                <a:lumMod val="20000"/>
                <a:lumOff val="8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en-US" sz="2400" b="1">
                <a:solidFill>
                  <a:prstClr val="white"/>
                </a:solidFill>
                <a:effectLst>
                  <a:outerShdw blurRad="127000" dist="50800" dir="2700000" algn="ctr" rotWithShape="0">
                    <a:srgbClr val="F79646">
                      <a:lumMod val="50000"/>
                    </a:srgbClr>
                  </a:outerShdw>
                </a:effectLst>
                <a:cs typeface="Arial" pitchFamily="34" charset="0"/>
              </a:rPr>
              <a:t>During the </a:t>
            </a:r>
            <a:br>
              <a:rPr lang="en-US" sz="2400" b="1">
                <a:solidFill>
                  <a:prstClr val="white"/>
                </a:solidFill>
                <a:effectLst>
                  <a:outerShdw blurRad="127000" dist="50800" dir="2700000" algn="ctr" rotWithShape="0">
                    <a:srgbClr val="F79646">
                      <a:lumMod val="50000"/>
                    </a:srgbClr>
                  </a:outerShdw>
                </a:effectLst>
                <a:cs typeface="Arial" pitchFamily="34" charset="0"/>
              </a:rPr>
            </a:br>
            <a:r>
              <a:rPr lang="en-US" sz="2400" b="1">
                <a:solidFill>
                  <a:prstClr val="white"/>
                </a:solidFill>
                <a:effectLst>
                  <a:outerShdw blurRad="127000" dist="50800" dir="2700000" algn="ctr" rotWithShape="0">
                    <a:srgbClr val="F79646">
                      <a:lumMod val="50000"/>
                    </a:srgbClr>
                  </a:outerShdw>
                </a:effectLst>
                <a:cs typeface="Arial" pitchFamily="34" charset="0"/>
              </a:rPr>
              <a:t>Lesson</a:t>
            </a:r>
          </a:p>
        </p:txBody>
      </p:sp>
      <p:sp>
        <p:nvSpPr>
          <p:cNvPr id="13" name="TextBox 12"/>
          <p:cNvSpPr txBox="1"/>
          <p:nvPr/>
        </p:nvSpPr>
        <p:spPr>
          <a:xfrm>
            <a:off x="3195636" y="3048000"/>
            <a:ext cx="5795963" cy="954107"/>
          </a:xfrm>
          <a:prstGeom prst="rect">
            <a:avLst/>
          </a:prstGeom>
        </p:spPr>
        <p:txBody>
          <a:bodyPr wrap="square">
            <a:spAutoFit/>
          </a:bodyPr>
          <a:lstStyle/>
          <a:p>
            <a:pPr marL="801688" lvl="1" indent="-344488" defTabSz="914400" fontAlgn="base">
              <a:spcBef>
                <a:spcPct val="0"/>
              </a:spcBef>
              <a:spcAft>
                <a:spcPct val="0"/>
              </a:spcAft>
              <a:buClr>
                <a:prstClr val="black"/>
              </a:buClr>
              <a:buSzPct val="98000"/>
              <a:buFont typeface="Calibri" pitchFamily="34" charset="0"/>
              <a:buChar char="•"/>
              <a:defRPr/>
            </a:pPr>
            <a:r>
              <a:rPr lang="en-US" sz="2800">
                <a:solidFill>
                  <a:prstClr val="black"/>
                </a:solidFill>
                <a:cs typeface="Arial" panose="020B0604020202020204" pitchFamily="34" charset="0"/>
              </a:rPr>
              <a:t>What the teacher says and does</a:t>
            </a:r>
          </a:p>
          <a:p>
            <a:pPr marL="801688" lvl="1" indent="-344488" defTabSz="914400" fontAlgn="base">
              <a:spcBef>
                <a:spcPct val="0"/>
              </a:spcBef>
              <a:spcAft>
                <a:spcPct val="0"/>
              </a:spcAft>
              <a:buClr>
                <a:prstClr val="black"/>
              </a:buClr>
              <a:buSzPct val="98000"/>
              <a:buFont typeface="Calibri" pitchFamily="34" charset="0"/>
              <a:buChar char="•"/>
              <a:defRPr/>
            </a:pPr>
            <a:r>
              <a:rPr lang="en-US" sz="2800">
                <a:solidFill>
                  <a:prstClr val="black"/>
                </a:solidFill>
                <a:cs typeface="Arial" panose="020B0604020202020204" pitchFamily="34" charset="0"/>
              </a:rPr>
              <a:t>What the students say and do</a:t>
            </a:r>
          </a:p>
        </p:txBody>
      </p:sp>
      <p:sp>
        <p:nvSpPr>
          <p:cNvPr id="9" name="Right Arrow 8">
            <a:extLst>
              <a:ext uri="{C183D7F6-B498-43B3-948B-1728B52AA6E4}">
                <adec:decorative xmlns:adec="http://schemas.microsoft.com/office/drawing/2017/decorative" val="1"/>
              </a:ext>
            </a:extLst>
          </p:cNvPr>
          <p:cNvSpPr/>
          <p:nvPr/>
        </p:nvSpPr>
        <p:spPr>
          <a:xfrm>
            <a:off x="391845" y="4495800"/>
            <a:ext cx="2995061" cy="1552876"/>
          </a:xfrm>
          <a:prstGeom prst="rightArrow">
            <a:avLst>
              <a:gd name="adj1" fmla="val 62155"/>
              <a:gd name="adj2" fmla="val 50000"/>
            </a:avLst>
          </a:prstGeom>
          <a:gradFill>
            <a:gsLst>
              <a:gs pos="0">
                <a:schemeClr val="accent4">
                  <a:lumMod val="60000"/>
                  <a:lumOff val="40000"/>
                </a:schemeClr>
              </a:gs>
              <a:gs pos="50000">
                <a:schemeClr val="accent4"/>
              </a:gs>
              <a:gs pos="100000">
                <a:schemeClr val="accent4"/>
              </a:gs>
            </a:gsLst>
            <a:lin ang="5400000" scaled="0"/>
          </a:gradFill>
          <a:ln w="47625">
            <a:solidFill>
              <a:schemeClr val="accent4">
                <a:lumMod val="60000"/>
                <a:lumOff val="40000"/>
              </a:schemeClr>
            </a:solidFill>
          </a:ln>
          <a:effectLst>
            <a:outerShdw blurRad="254000" dist="50800" dir="5400000" sx="103000" sy="103000" algn="ctr" rotWithShape="0">
              <a:schemeClr val="bg1"/>
            </a:outerShdw>
          </a:effectLst>
          <a:scene3d>
            <a:camera prst="orthographicFront"/>
            <a:lightRig rig="threePt" dir="t"/>
          </a:scene3d>
          <a:sp3d extrusionH="76200" contourW="12700" prstMaterial="matte">
            <a:bevelT w="139700" h="139700"/>
            <a:bevelB w="139700" h="139700"/>
            <a:extrusionClr>
              <a:schemeClr val="accent4">
                <a:lumMod val="20000"/>
                <a:lumOff val="80000"/>
              </a:schemeClr>
            </a:extrusionClr>
            <a:contourClr>
              <a:schemeClr val="accent4">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en-US" sz="2400" b="1">
                <a:solidFill>
                  <a:prstClr val="white"/>
                </a:solidFill>
                <a:effectLst>
                  <a:outerShdw blurRad="127000" dist="50800" dir="2700000" algn="ctr" rotWithShape="0">
                    <a:srgbClr val="20182A"/>
                  </a:outerShdw>
                </a:effectLst>
                <a:cs typeface="Arial" pitchFamily="34" charset="0"/>
              </a:rPr>
              <a:t>After the</a:t>
            </a:r>
            <a:br>
              <a:rPr lang="en-US" sz="2400" b="1">
                <a:solidFill>
                  <a:prstClr val="white"/>
                </a:solidFill>
                <a:effectLst>
                  <a:outerShdw blurRad="127000" dist="50800" dir="2700000" algn="ctr" rotWithShape="0">
                    <a:srgbClr val="20182A"/>
                  </a:outerShdw>
                </a:effectLst>
                <a:cs typeface="Arial" pitchFamily="34" charset="0"/>
              </a:rPr>
            </a:br>
            <a:r>
              <a:rPr lang="en-US" sz="2400" b="1">
                <a:solidFill>
                  <a:prstClr val="white"/>
                </a:solidFill>
                <a:effectLst>
                  <a:outerShdw blurRad="127000" dist="50800" dir="2700000" algn="ctr" rotWithShape="0">
                    <a:srgbClr val="20182A"/>
                  </a:outerShdw>
                </a:effectLst>
                <a:cs typeface="Arial" pitchFamily="34" charset="0"/>
              </a:rPr>
              <a:t>Lesson</a:t>
            </a:r>
          </a:p>
        </p:txBody>
      </p:sp>
      <p:sp>
        <p:nvSpPr>
          <p:cNvPr id="11" name="Right Arrow 10"/>
          <p:cNvSpPr/>
          <p:nvPr/>
        </p:nvSpPr>
        <p:spPr>
          <a:xfrm>
            <a:off x="391845" y="4466924"/>
            <a:ext cx="2995061" cy="1552876"/>
          </a:xfrm>
          <a:prstGeom prst="rightArrow">
            <a:avLst>
              <a:gd name="adj1" fmla="val 62155"/>
              <a:gd name="adj2" fmla="val 50000"/>
            </a:avLst>
          </a:prstGeom>
          <a:solidFill>
            <a:srgbClr val="3366FF"/>
          </a:solidFill>
          <a:ln w="47625">
            <a:solidFill>
              <a:srgbClr val="FAB354"/>
            </a:solidFill>
          </a:ln>
          <a:effectLst>
            <a:outerShdw blurRad="254000" dist="63500" dir="2700000" sx="103000" sy="103000" algn="ctr" rotWithShape="0">
              <a:schemeClr val="accent3"/>
            </a:outerShdw>
          </a:effectLst>
          <a:scene3d>
            <a:camera prst="orthographicFront"/>
            <a:lightRig rig="threePt" dir="t"/>
          </a:scene3d>
          <a:sp3d extrusionH="76200" contourW="12700" prstMaterial="matte">
            <a:bevelT w="139700" h="139700"/>
            <a:bevelB w="139700" h="139700"/>
            <a:extrusionClr>
              <a:schemeClr val="accent3">
                <a:lumMod val="20000"/>
                <a:lumOff val="80000"/>
              </a:schemeClr>
            </a:extrusionClr>
            <a:contourClr>
              <a:schemeClr val="accent3">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lnSpc>
                <a:spcPts val="3100"/>
              </a:lnSpc>
              <a:spcBef>
                <a:spcPct val="0"/>
              </a:spcBef>
              <a:spcAft>
                <a:spcPct val="0"/>
              </a:spcAft>
              <a:defRPr/>
            </a:pPr>
            <a:r>
              <a:rPr lang="en-US" sz="2400" b="1">
                <a:solidFill>
                  <a:srgbClr val="FFFFFF"/>
                </a:solidFill>
                <a:effectLst>
                  <a:outerShdw blurRad="127000" dist="50800" dir="2700000" algn="ctr" rotWithShape="0">
                    <a:srgbClr val="9BBB59">
                      <a:lumMod val="75000"/>
                    </a:srgbClr>
                  </a:outerShdw>
                </a:effectLst>
                <a:cs typeface="Arial" pitchFamily="34" charset="0"/>
              </a:rPr>
              <a:t>After the</a:t>
            </a:r>
            <a:br>
              <a:rPr lang="en-US" sz="2400" b="1">
                <a:solidFill>
                  <a:srgbClr val="FFFFFF"/>
                </a:solidFill>
                <a:effectLst>
                  <a:outerShdw blurRad="127000" dist="50800" dir="2700000" algn="ctr" rotWithShape="0">
                    <a:srgbClr val="9BBB59">
                      <a:lumMod val="75000"/>
                    </a:srgbClr>
                  </a:outerShdw>
                </a:effectLst>
                <a:cs typeface="Arial" pitchFamily="34" charset="0"/>
              </a:rPr>
            </a:br>
            <a:r>
              <a:rPr lang="en-US" sz="2400" b="1">
                <a:solidFill>
                  <a:srgbClr val="FFFFFF"/>
                </a:solidFill>
                <a:effectLst>
                  <a:outerShdw blurRad="127000" dist="50800" dir="2700000" algn="ctr" rotWithShape="0">
                    <a:srgbClr val="9BBB59">
                      <a:lumMod val="75000"/>
                    </a:srgbClr>
                  </a:outerShdw>
                </a:effectLst>
                <a:cs typeface="Arial" pitchFamily="34" charset="0"/>
              </a:rPr>
              <a:t>Lesson</a:t>
            </a:r>
          </a:p>
        </p:txBody>
      </p:sp>
      <p:sp>
        <p:nvSpPr>
          <p:cNvPr id="16" name="TextBox 15"/>
          <p:cNvSpPr txBox="1"/>
          <p:nvPr/>
        </p:nvSpPr>
        <p:spPr>
          <a:xfrm>
            <a:off x="3200400" y="4572000"/>
            <a:ext cx="5943600" cy="1384995"/>
          </a:xfrm>
          <a:prstGeom prst="rect">
            <a:avLst/>
          </a:prstGeom>
        </p:spPr>
        <p:txBody>
          <a:bodyPr wrap="square">
            <a:spAutoFit/>
          </a:bodyPr>
          <a:lstStyle/>
          <a:p>
            <a:pPr marL="801688" lvl="1" indent="-344488" defTabSz="914400" fontAlgn="base">
              <a:spcBef>
                <a:spcPct val="0"/>
              </a:spcBef>
              <a:spcAft>
                <a:spcPct val="0"/>
              </a:spcAft>
              <a:buClr>
                <a:prstClr val="black"/>
              </a:buClr>
              <a:buSzPct val="98000"/>
              <a:buFont typeface="Calibri" pitchFamily="34" charset="0"/>
              <a:buChar char="•"/>
              <a:defRPr/>
            </a:pPr>
            <a:r>
              <a:rPr lang="en-US" sz="2800">
                <a:solidFill>
                  <a:prstClr val="black"/>
                </a:solidFill>
                <a:cs typeface="Arial" panose="020B0604020202020204" pitchFamily="34" charset="0"/>
              </a:rPr>
              <a:t>Communication between classroom observation and post-conference</a:t>
            </a:r>
          </a:p>
        </p:txBody>
      </p:sp>
    </p:spTree>
    <p:custDataLst>
      <p:tags r:id="rId1"/>
    </p:custDataLst>
    <p:extLst>
      <p:ext uri="{BB962C8B-B14F-4D97-AF65-F5344CB8AC3E}">
        <p14:creationId xmlns:p14="http://schemas.microsoft.com/office/powerpoint/2010/main" val="1846181056"/>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Evaluation Cycle</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pPr marL="399871" lvl="1" indent="0">
              <a:buNone/>
            </a:pPr>
            <a:r>
              <a:rPr lang="en-US" sz="3200">
                <a:effectLst/>
              </a:rPr>
              <a:t>                 Announced</a:t>
            </a:r>
          </a:p>
        </p:txBody>
      </p:sp>
      <p:sp>
        <p:nvSpPr>
          <p:cNvPr id="6" name="Content Placeholder 2">
            <a:extLst>
              <a:ext uri="{C183D7F6-B498-43B3-948B-1728B52AA6E4}">
                <adec:decorative xmlns:adec="http://schemas.microsoft.com/office/drawing/2017/decorative" val="1"/>
              </a:ext>
            </a:extLst>
          </p:cNvPr>
          <p:cNvSpPr txBox="1">
            <a:spLocks/>
          </p:cNvSpPr>
          <p:nvPr/>
        </p:nvSpPr>
        <p:spPr>
          <a:xfrm>
            <a:off x="4953000" y="1368056"/>
            <a:ext cx="3848100" cy="536944"/>
          </a:xfrm>
          <a:prstGeom prst="rect">
            <a:avLst/>
          </a:prstGeom>
        </p:spPr>
        <p:txBody>
          <a:bodyPr/>
          <a:lstStyle>
            <a:lvl1pPr marL="342746" indent="-342746" algn="l" defTabSz="456996" rtl="0" eaLnBrk="1" latinLnBrk="0" hangingPunct="1">
              <a:spcBef>
                <a:spcPct val="20000"/>
              </a:spcBef>
              <a:buFont typeface="Arial"/>
              <a:buNone/>
              <a:defRPr sz="2800" kern="1200">
                <a:solidFill>
                  <a:schemeClr val="tx1"/>
                </a:solidFill>
                <a:effectLst>
                  <a:outerShdw blurRad="50800" dist="50800" dir="2700000" algn="ctr" rotWithShape="0">
                    <a:schemeClr val="tx1"/>
                  </a:outerShdw>
                </a:effectLst>
                <a:latin typeface="+mn-lt"/>
                <a:ea typeface="+mn-ea"/>
                <a:cs typeface="+mn-cs"/>
              </a:defRPr>
            </a:lvl1pPr>
            <a:lvl2pPr marL="742617" indent="-285624" algn="l" defTabSz="456996" rtl="0" eaLnBrk="1" latinLnBrk="0" hangingPunct="1">
              <a:spcBef>
                <a:spcPct val="20000"/>
              </a:spcBef>
              <a:buFont typeface="Arial"/>
              <a:buChar char="–"/>
              <a:defRPr sz="2600" kern="1200">
                <a:solidFill>
                  <a:schemeClr val="tx1"/>
                </a:solidFill>
                <a:effectLst>
                  <a:outerShdw blurRad="50800" dist="50800" dir="2700000" algn="ctr" rotWithShape="0">
                    <a:schemeClr val="tx1"/>
                  </a:outerShdw>
                </a:effectLst>
                <a:latin typeface="+mn-lt"/>
                <a:ea typeface="+mn-ea"/>
                <a:cs typeface="+mn-cs"/>
              </a:defRPr>
            </a:lvl2pPr>
            <a:lvl3pPr marL="1142489" indent="-228499" algn="l" defTabSz="456996" rtl="0" eaLnBrk="1" latinLnBrk="0" hangingPunct="1">
              <a:spcBef>
                <a:spcPct val="20000"/>
              </a:spcBef>
              <a:buFont typeface="Arial"/>
              <a:buChar char="•"/>
              <a:defRPr sz="900" kern="1200">
                <a:solidFill>
                  <a:schemeClr val="tx1"/>
                </a:solidFill>
                <a:effectLst>
                  <a:outerShdw blurRad="50800" dist="50800" dir="2700000" algn="ctr" rotWithShape="0">
                    <a:schemeClr val="tx1"/>
                  </a:outerShdw>
                </a:effectLst>
                <a:latin typeface="+mn-lt"/>
                <a:ea typeface="+mn-ea"/>
                <a:cs typeface="+mn-cs"/>
              </a:defRPr>
            </a:lvl3pPr>
            <a:lvl4pPr marL="1599484" indent="-228499" algn="l" defTabSz="456996" rtl="0" eaLnBrk="1" latinLnBrk="0" hangingPunct="1">
              <a:spcBef>
                <a:spcPct val="20000"/>
              </a:spcBef>
              <a:buFont typeface="Arial"/>
              <a:buChar char="–"/>
              <a:defRPr sz="900" kern="1200">
                <a:solidFill>
                  <a:schemeClr val="tx1"/>
                </a:solidFill>
                <a:effectLst>
                  <a:outerShdw blurRad="50800" dist="50800" dir="2700000" algn="ctr" rotWithShape="0">
                    <a:schemeClr val="tx1"/>
                  </a:outerShdw>
                </a:effectLst>
                <a:latin typeface="+mn-lt"/>
                <a:ea typeface="+mn-ea"/>
                <a:cs typeface="+mn-cs"/>
              </a:defRPr>
            </a:lvl4pPr>
            <a:lvl5pPr marL="2056476" indent="-228499" algn="l" defTabSz="456996" rtl="0" eaLnBrk="1" latinLnBrk="0" hangingPunct="1">
              <a:spcBef>
                <a:spcPct val="20000"/>
              </a:spcBef>
              <a:buFont typeface="Arial"/>
              <a:buChar char="»"/>
              <a:defRPr sz="900" kern="1200">
                <a:solidFill>
                  <a:schemeClr val="tx1"/>
                </a:solidFill>
                <a:effectLst>
                  <a:outerShdw blurRad="50800" dist="50800" dir="2700000" algn="ctr" rotWithShape="0">
                    <a:schemeClr val="tx1"/>
                  </a:outerShdw>
                </a:effectLst>
                <a:latin typeface="+mn-lt"/>
                <a:ea typeface="+mn-ea"/>
                <a:cs typeface="+mn-cs"/>
              </a:defRPr>
            </a:lvl5pPr>
            <a:lvl6pPr marL="2513474" indent="-228499" algn="l" defTabSz="456996" rtl="0" eaLnBrk="1" latinLnBrk="0" hangingPunct="1">
              <a:spcBef>
                <a:spcPct val="20000"/>
              </a:spcBef>
              <a:buFont typeface="Arial"/>
              <a:buChar char="•"/>
              <a:defRPr sz="2000" kern="1200">
                <a:solidFill>
                  <a:schemeClr val="tx1"/>
                </a:solidFill>
                <a:latin typeface="+mn-lt"/>
                <a:ea typeface="+mn-ea"/>
                <a:cs typeface="+mn-cs"/>
              </a:defRPr>
            </a:lvl6pPr>
            <a:lvl7pPr marL="2970470" indent="-228499" algn="l" defTabSz="456996" rtl="0" eaLnBrk="1" latinLnBrk="0" hangingPunct="1">
              <a:spcBef>
                <a:spcPct val="20000"/>
              </a:spcBef>
              <a:buFont typeface="Arial"/>
              <a:buChar char="•"/>
              <a:defRPr sz="2000" kern="1200">
                <a:solidFill>
                  <a:schemeClr val="tx1"/>
                </a:solidFill>
                <a:latin typeface="+mn-lt"/>
                <a:ea typeface="+mn-ea"/>
                <a:cs typeface="+mn-cs"/>
              </a:defRPr>
            </a:lvl7pPr>
            <a:lvl8pPr marL="3427465" indent="-228499" algn="l" defTabSz="456996" rtl="0" eaLnBrk="1" latinLnBrk="0" hangingPunct="1">
              <a:spcBef>
                <a:spcPct val="20000"/>
              </a:spcBef>
              <a:buFont typeface="Arial"/>
              <a:buChar char="•"/>
              <a:defRPr sz="2000" kern="1200">
                <a:solidFill>
                  <a:schemeClr val="tx1"/>
                </a:solidFill>
                <a:latin typeface="+mn-lt"/>
                <a:ea typeface="+mn-ea"/>
                <a:cs typeface="+mn-cs"/>
              </a:defRPr>
            </a:lvl8pPr>
            <a:lvl9pPr marL="3884459" indent="-228499" algn="l" defTabSz="456996" rtl="0" eaLnBrk="1" latinLnBrk="0" hangingPunct="1">
              <a:spcBef>
                <a:spcPct val="20000"/>
              </a:spcBef>
              <a:buFont typeface="Arial"/>
              <a:buChar char="•"/>
              <a:defRPr sz="2000" kern="1200">
                <a:solidFill>
                  <a:schemeClr val="tx1"/>
                </a:solidFill>
                <a:latin typeface="+mn-lt"/>
                <a:ea typeface="+mn-ea"/>
                <a:cs typeface="+mn-cs"/>
              </a:defRPr>
            </a:lvl9pPr>
          </a:lstStyle>
          <a:p>
            <a:pPr marL="399871" lvl="1" indent="0">
              <a:buFont typeface="Arial"/>
              <a:buNone/>
            </a:pPr>
            <a:r>
              <a:rPr lang="en-US" sz="3200">
                <a:solidFill>
                  <a:prstClr val="black"/>
                </a:solidFill>
                <a:effectLst/>
              </a:rPr>
              <a:t>Unannounced</a:t>
            </a:r>
          </a:p>
          <a:p>
            <a:endParaRPr lang="en-US">
              <a:solidFill>
                <a:prstClr val="black"/>
              </a:solidFill>
              <a:effectLst>
                <a:outerShdw blurRad="50800" dist="50800" dir="2700000" algn="ctr" rotWithShape="0">
                  <a:prstClr val="black"/>
                </a:outerShdw>
              </a:effectLst>
            </a:endParaRPr>
          </a:p>
        </p:txBody>
      </p:sp>
      <p:graphicFrame>
        <p:nvGraphicFramePr>
          <p:cNvPr id="4" name="Diagram 3" descr="Image displaying Announced Evaluations with a arrow leading from Pre-Conference to Observation, and then Post-Conference">
            <a:extLs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92129536"/>
              </p:ext>
            </p:extLst>
          </p:nvPr>
        </p:nvGraphicFramePr>
        <p:xfrm>
          <a:off x="762000" y="1066800"/>
          <a:ext cx="4191000" cy="624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descr="Image displaying Unannounced Evaluations with a arrow leading from Observation to Post-Conference">
            <a:extLs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50271933"/>
              </p:ext>
            </p:extLst>
          </p:nvPr>
        </p:nvGraphicFramePr>
        <p:xfrm>
          <a:off x="4495800" y="533400"/>
          <a:ext cx="4191000" cy="62484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2105206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10 minute Break</a:t>
            </a:r>
          </a:p>
        </p:txBody>
      </p:sp>
      <p:sp>
        <p:nvSpPr>
          <p:cNvPr id="7" name="TextBox 6"/>
          <p:cNvSpPr txBox="1"/>
          <p:nvPr/>
        </p:nvSpPr>
        <p:spPr>
          <a:xfrm>
            <a:off x="5146316" y="1680205"/>
            <a:ext cx="2544287" cy="1200329"/>
          </a:xfrm>
          <a:prstGeom prst="rect">
            <a:avLst/>
          </a:prstGeom>
          <a:noFill/>
        </p:spPr>
        <p:txBody>
          <a:bodyPr wrap="none" rtlCol="0">
            <a:spAutoFit/>
          </a:bodyPr>
          <a:lstStyle/>
          <a:p>
            <a:pPr algn="ctr" defTabSz="914400" eaLnBrk="0" fontAlgn="base" hangingPunct="0">
              <a:spcBef>
                <a:spcPct val="0"/>
              </a:spcBef>
              <a:spcAft>
                <a:spcPct val="0"/>
              </a:spcAft>
              <a:defRPr/>
            </a:pPr>
            <a:r>
              <a:rPr lang="en-US" sz="7200" b="1">
                <a:ln cmpd="sng">
                  <a:noFill/>
                </a:ln>
                <a:gradFill>
                  <a:gsLst>
                    <a:gs pos="0">
                      <a:srgbClr val="4F81BD">
                        <a:lumMod val="60000"/>
                        <a:lumOff val="40000"/>
                      </a:srgbClr>
                    </a:gs>
                    <a:gs pos="50000">
                      <a:srgbClr val="4F81BD">
                        <a:lumMod val="75000"/>
                      </a:srgbClr>
                    </a:gs>
                    <a:gs pos="100000">
                      <a:srgbClr val="4F81BD">
                        <a:lumMod val="75000"/>
                      </a:srgbClr>
                    </a:gs>
                  </a:gsLst>
                  <a:lin ang="5400000" scaled="0"/>
                </a:gradFill>
                <a:effectLst>
                  <a:outerShdw blurRad="88900" dist="50800" dir="5400000" algn="ctr" rotWithShape="0">
                    <a:prstClr val="white"/>
                  </a:outerShdw>
                </a:effectLst>
                <a:latin typeface="Arial" panose="020B0604020202020204" pitchFamily="34" charset="0"/>
                <a:cs typeface="Arial" panose="020B0604020202020204" pitchFamily="34" charset="0"/>
              </a:rPr>
              <a:t>10:00</a:t>
            </a:r>
          </a:p>
        </p:txBody>
      </p:sp>
      <p:pic>
        <p:nvPicPr>
          <p:cNvPr id="4" name="MS900074799[1].wav" descr="Sound of a bell chime ">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5975807" y="3553929"/>
            <a:ext cx="244475" cy="244475"/>
          </a:xfrm>
          <a:prstGeom prst="rect">
            <a:avLst/>
          </a:prstGeom>
        </p:spPr>
      </p:pic>
      <p:sp>
        <p:nvSpPr>
          <p:cNvPr id="5" name="Oval 4">
            <a:extLst>
              <a:ext uri="{C183D7F6-B498-43B3-948B-1728B52AA6E4}">
                <adec:decorative xmlns:adec="http://schemas.microsoft.com/office/drawing/2017/decorative" val="1"/>
              </a:ext>
            </a:extLst>
          </p:cNvPr>
          <p:cNvSpPr/>
          <p:nvPr/>
        </p:nvSpPr>
        <p:spPr>
          <a:xfrm>
            <a:off x="5417745" y="2761841"/>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a:solidFill>
                <a:prstClr val="white"/>
              </a:solidFill>
            </a:endParaRPr>
          </a:p>
        </p:txBody>
      </p:sp>
      <p:sp>
        <p:nvSpPr>
          <p:cNvPr id="6" name="Oval 5">
            <a:extLst>
              <a:ext uri="{C183D7F6-B498-43B3-948B-1728B52AA6E4}">
                <adec:decorative xmlns:adec="http://schemas.microsoft.com/office/drawing/2017/decorative" val="1"/>
              </a:ext>
            </a:extLst>
          </p:cNvPr>
          <p:cNvSpPr/>
          <p:nvPr/>
        </p:nvSpPr>
        <p:spPr>
          <a:xfrm>
            <a:off x="5417745" y="2761841"/>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a:solidFill>
                <a:srgbClr val="002060"/>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7" cstate="print"/>
          <a:srcRect r="8527"/>
          <a:stretch>
            <a:fillRect/>
          </a:stretch>
        </p:blipFill>
        <p:spPr>
          <a:xfrm>
            <a:off x="381000" y="1981200"/>
            <a:ext cx="4495800"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629206388"/>
      </p:ext>
    </p:extLst>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600000"/>
                                        <p:tgtEl>
                                          <p:spTgt spid="6"/>
                                        </p:tgtEl>
                                      </p:cBhvr>
                                    </p:animEffect>
                                  </p:childTnLst>
                                </p:cTn>
                              </p:par>
                            </p:childTnLst>
                          </p:cTn>
                        </p:par>
                        <p:par>
                          <p:cTn id="8" fill="hold">
                            <p:stCondLst>
                              <p:cond delay="600000"/>
                            </p:stCondLst>
                            <p:childTnLst>
                              <p:par>
                                <p:cTn id="9" presetID="1" presetClass="mediacall" presetSubtype="0" fill="hold" nodeType="afterEffect">
                                  <p:stCondLst>
                                    <p:cond delay="0"/>
                                  </p:stCondLst>
                                  <p:childTnLst>
                                    <p:cmd type="call" cmd="playFrom(0.0)">
                                      <p:cBhvr>
                                        <p:cTn id="10" dur="2177" fill="hold"/>
                                        <p:tgtEl>
                                          <p:spTgt spid="4"/>
                                        </p:tgtEl>
                                      </p:cBhvr>
                                    </p:cmd>
                                  </p:childTnLst>
                                </p:cTn>
                              </p:par>
                            </p:childTnLst>
                          </p:cTn>
                        </p:par>
                      </p:childTnLst>
                    </p:cTn>
                  </p:par>
                </p:childTnLst>
              </p:cTn>
              <p:nextCondLst>
                <p:cond evt="onClick" delay="0">
                  <p:tgtEl>
                    <p:spTgt spid="5"/>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Introductory Video</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pPr>
              <a:buFont typeface="Arial" pitchFamily="34" charset="0"/>
              <a:buChar char="•"/>
            </a:pPr>
            <a:endParaRPr lang="en-US" sz="2400">
              <a:effectLst/>
            </a:endParaRPr>
          </a:p>
          <a:p>
            <a:pPr marL="746125" lvl="3" indent="222250"/>
            <a:endParaRPr lang="en-US" sz="2400">
              <a:effectLst/>
            </a:endParaRPr>
          </a:p>
          <a:p>
            <a:endParaRPr lang="en-US">
              <a:effectLst/>
            </a:endParaRPr>
          </a:p>
        </p:txBody>
      </p:sp>
      <p:pic>
        <p:nvPicPr>
          <p:cNvPr id="7" name="Picture 6" descr="Screen capture from the video titled &quot;TEA Introductory Video&quot; ">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7305" y="1825198"/>
            <a:ext cx="6178895" cy="34865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510637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T-TESS: Evidence-Based Process</a:t>
            </a:r>
          </a:p>
        </p:txBody>
      </p:sp>
      <p:sp>
        <p:nvSpPr>
          <p:cNvPr id="10" name="TextBox 9"/>
          <p:cNvSpPr txBox="1"/>
          <p:nvPr/>
        </p:nvSpPr>
        <p:spPr>
          <a:xfrm>
            <a:off x="457200" y="1524000"/>
            <a:ext cx="5168900" cy="954107"/>
          </a:xfrm>
          <a:prstGeom prst="rect">
            <a:avLst/>
          </a:prstGeom>
          <a:noFill/>
        </p:spPr>
        <p:txBody>
          <a:bodyPr>
            <a:spAutoFit/>
          </a:bodyPr>
          <a:lstStyle/>
          <a:p>
            <a:pPr defTabSz="914400" fontAlgn="base">
              <a:spcBef>
                <a:spcPts val="600"/>
              </a:spcBef>
              <a:spcAft>
                <a:spcPts val="600"/>
              </a:spcAft>
              <a:defRPr/>
            </a:pPr>
            <a:r>
              <a:rPr lang="en-US" sz="2800">
                <a:solidFill>
                  <a:srgbClr val="000000"/>
                </a:solidFill>
                <a:effectLst>
                  <a:outerShdw blurRad="50800" dist="50800" dir="2700000" algn="ctr" rotWithShape="0">
                    <a:prstClr val="white"/>
                  </a:outerShdw>
                </a:effectLst>
                <a:cs typeface="Arial" panose="020B0604020202020204" pitchFamily="34" charset="0"/>
              </a:rPr>
              <a:t>What do you view as the purpose for a pre-conference?</a:t>
            </a:r>
          </a:p>
        </p:txBody>
      </p:sp>
      <p:sp>
        <p:nvSpPr>
          <p:cNvPr id="13" name="TextBox 12"/>
          <p:cNvSpPr txBox="1"/>
          <p:nvPr/>
        </p:nvSpPr>
        <p:spPr>
          <a:xfrm>
            <a:off x="457200" y="3897052"/>
            <a:ext cx="5373688" cy="954107"/>
          </a:xfrm>
          <a:prstGeom prst="rect">
            <a:avLst/>
          </a:prstGeom>
          <a:noFill/>
        </p:spPr>
        <p:txBody>
          <a:bodyPr>
            <a:spAutoFit/>
          </a:bodyPr>
          <a:lstStyle/>
          <a:p>
            <a:pPr defTabSz="914400" fontAlgn="base">
              <a:spcBef>
                <a:spcPts val="600"/>
              </a:spcBef>
              <a:spcAft>
                <a:spcPts val="600"/>
              </a:spcAft>
              <a:defRPr/>
            </a:pPr>
            <a:r>
              <a:rPr lang="en-US" sz="2800">
                <a:solidFill>
                  <a:srgbClr val="000000"/>
                </a:solidFill>
                <a:effectLst>
                  <a:outerShdw blurRad="50800" dist="50800" dir="2700000" algn="ctr" rotWithShape="0">
                    <a:prstClr val="white"/>
                  </a:outerShdw>
                </a:effectLst>
                <a:cs typeface="Arial" panose="020B0604020202020204" pitchFamily="34" charset="0"/>
              </a:rPr>
              <a:t>What are the benefits for you, the teacher? </a:t>
            </a:r>
          </a:p>
        </p:txBody>
      </p:sp>
      <p:sp>
        <p:nvSpPr>
          <p:cNvPr id="9" name="TextBox 8"/>
          <p:cNvSpPr txBox="1"/>
          <p:nvPr/>
        </p:nvSpPr>
        <p:spPr>
          <a:xfrm>
            <a:off x="6121400" y="1447800"/>
            <a:ext cx="2667000" cy="1008790"/>
          </a:xfrm>
          <a:prstGeom prst="rect">
            <a:avLst/>
          </a:prstGeom>
          <a:noFill/>
          <a:effectLst/>
        </p:spPr>
        <p:txBody>
          <a:bodyPr wrap="none" anchor="ctr">
            <a:scene3d>
              <a:camera prst="orthographicFront">
                <a:rot lat="0" lon="0" rev="0"/>
              </a:camera>
              <a:lightRig rig="threePt" dir="t"/>
            </a:scene3d>
            <a:sp3d extrusionH="57150" contourW="12700" prstMaterial="matte">
              <a:bevelT w="107950" h="57150"/>
              <a:bevelB h="38100"/>
              <a:extrusionClr>
                <a:schemeClr val="accent1">
                  <a:lumMod val="20000"/>
                  <a:lumOff val="80000"/>
                </a:schemeClr>
              </a:extrusionClr>
              <a:contourClr>
                <a:schemeClr val="accent1">
                  <a:lumMod val="75000"/>
                </a:schemeClr>
              </a:contourClr>
            </a:sp3d>
          </a:bodyPr>
          <a:lstStyle/>
          <a:p>
            <a:pPr algn="ctr" defTabSz="914400" eaLnBrk="0" fontAlgn="base" hangingPunct="0">
              <a:spcBef>
                <a:spcPct val="0"/>
              </a:spcBef>
              <a:spcAft>
                <a:spcPct val="0"/>
              </a:spcAft>
              <a:defRPr/>
            </a:pPr>
            <a:r>
              <a:rPr lang="en-US" sz="7200" b="1">
                <a:ln cmpd="sng">
                  <a:noFill/>
                </a:ln>
                <a:gradFill>
                  <a:gsLst>
                    <a:gs pos="0">
                      <a:srgbClr val="4F81BD">
                        <a:lumMod val="60000"/>
                        <a:lumOff val="40000"/>
                      </a:srgbClr>
                    </a:gs>
                    <a:gs pos="50000">
                      <a:srgbClr val="4F81BD">
                        <a:lumMod val="75000"/>
                      </a:srgbClr>
                    </a:gs>
                    <a:gs pos="100000">
                      <a:srgbClr val="4F81BD">
                        <a:lumMod val="75000"/>
                      </a:srgbClr>
                    </a:gs>
                  </a:gsLst>
                  <a:lin ang="5400000" scaled="0"/>
                </a:gradFill>
                <a:effectLst>
                  <a:outerShdw blurRad="88900" dist="50800" dir="5400000" algn="ctr" rotWithShape="0">
                    <a:prstClr val="white"/>
                  </a:outerShdw>
                </a:effectLst>
                <a:latin typeface="Arial" panose="020B0604020202020204" pitchFamily="34" charset="0"/>
                <a:cs typeface="Arial" panose="020B0604020202020204" pitchFamily="34" charset="0"/>
              </a:rPr>
              <a:t>3:00</a:t>
            </a:r>
          </a:p>
        </p:txBody>
      </p:sp>
      <p:pic>
        <p:nvPicPr>
          <p:cNvPr id="8" name="MS900074799[1].wav" descr="Sound of a bell chime ">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6986848" y="3897052"/>
            <a:ext cx="244475" cy="244475"/>
          </a:xfrm>
          <a:prstGeom prst="rect">
            <a:avLst/>
          </a:prstGeom>
        </p:spPr>
      </p:pic>
      <p:sp>
        <p:nvSpPr>
          <p:cNvPr id="11" name="Oval 10">
            <a:extLst>
              <a:ext uri="{C183D7F6-B498-43B3-948B-1728B52AA6E4}">
                <adec:decorative xmlns:adec="http://schemas.microsoft.com/office/drawing/2017/decorative" val="1"/>
              </a:ext>
            </a:extLst>
          </p:cNvPr>
          <p:cNvSpPr/>
          <p:nvPr/>
        </p:nvSpPr>
        <p:spPr>
          <a:xfrm>
            <a:off x="6428786" y="3104964"/>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a:solidFill>
                <a:prstClr val="white"/>
              </a:solidFill>
            </a:endParaRPr>
          </a:p>
        </p:txBody>
      </p:sp>
      <p:sp>
        <p:nvSpPr>
          <p:cNvPr id="12" name="Oval 11">
            <a:extLst>
              <a:ext uri="{C183D7F6-B498-43B3-948B-1728B52AA6E4}">
                <adec:decorative xmlns:adec="http://schemas.microsoft.com/office/drawing/2017/decorative" val="1"/>
              </a:ext>
            </a:extLst>
          </p:cNvPr>
          <p:cNvSpPr/>
          <p:nvPr/>
        </p:nvSpPr>
        <p:spPr>
          <a:xfrm>
            <a:off x="6428786" y="3104964"/>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GB">
              <a:solidFill>
                <a:srgbClr val="002060"/>
              </a:solidFill>
            </a:endParaRPr>
          </a:p>
        </p:txBody>
      </p:sp>
    </p:spTree>
    <p:custDataLst>
      <p:tags r:id="rId1"/>
    </p:custDataLst>
    <p:extLst>
      <p:ext uri="{BB962C8B-B14F-4D97-AF65-F5344CB8AC3E}">
        <p14:creationId xmlns:p14="http://schemas.microsoft.com/office/powerpoint/2010/main" val="205180772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80000"/>
                                        <p:tgtEl>
                                          <p:spTgt spid="12"/>
                                        </p:tgtEl>
                                      </p:cBhvr>
                                    </p:animEffect>
                                  </p:childTnLst>
                                </p:cTn>
                              </p:par>
                            </p:childTnLst>
                          </p:cTn>
                        </p:par>
                        <p:par>
                          <p:cTn id="8" fill="hold">
                            <p:stCondLst>
                              <p:cond delay="180000"/>
                            </p:stCondLst>
                            <p:childTnLst>
                              <p:par>
                                <p:cTn id="9" presetID="1" presetClass="mediacall" presetSubtype="0" fill="hold" nodeType="afterEffect">
                                  <p:stCondLst>
                                    <p:cond delay="0"/>
                                  </p:stCondLst>
                                  <p:childTnLst>
                                    <p:cmd type="call" cmd="playFrom(0.0)">
                                      <p:cBhvr>
                                        <p:cTn id="10" dur="2177" fill="hold"/>
                                        <p:tgtEl>
                                          <p:spTgt spid="8"/>
                                        </p:tgtEl>
                                      </p:cBhvr>
                                    </p:cmd>
                                  </p:childTnLst>
                                </p:cTn>
                              </p:par>
                            </p:childTnLst>
                          </p:cTn>
                        </p:par>
                      </p:childTnLst>
                    </p:cTn>
                  </p:par>
                </p:childTnLst>
              </p:cTn>
              <p:nextCondLst>
                <p:cond evt="onClick" delay="0">
                  <p:tgtEl>
                    <p:spTgt spid="11"/>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Purpose of the Pre-Conference</a:t>
            </a:r>
          </a:p>
        </p:txBody>
      </p:sp>
      <p:sp>
        <p:nvSpPr>
          <p:cNvPr id="10" name="TextBox 9"/>
          <p:cNvSpPr txBox="1"/>
          <p:nvPr/>
        </p:nvSpPr>
        <p:spPr>
          <a:xfrm>
            <a:off x="457200" y="1502483"/>
            <a:ext cx="8534400" cy="4401205"/>
          </a:xfrm>
          <a:prstGeom prst="rect">
            <a:avLst/>
          </a:prstGeom>
          <a:noFill/>
        </p:spPr>
        <p:txBody>
          <a:bodyPr wrap="square">
            <a:spAutoFit/>
          </a:bodyPr>
          <a:lstStyle/>
          <a:p>
            <a:pPr marL="457200" indent="-457200" defTabSz="914400" fontAlgn="base">
              <a:spcBef>
                <a:spcPct val="0"/>
              </a:spcBef>
              <a:spcAft>
                <a:spcPct val="0"/>
              </a:spcAft>
              <a:buFont typeface="Arial" panose="020B0604020202020204" pitchFamily="34" charset="0"/>
              <a:buChar char="•"/>
            </a:pPr>
            <a:r>
              <a:rPr lang="en-US" sz="2800">
                <a:solidFill>
                  <a:prstClr val="black"/>
                </a:solidFill>
                <a:cs typeface="Arial" panose="020B0604020202020204" pitchFamily="34" charset="0"/>
              </a:rPr>
              <a:t>To provide the teacher with an opportunity to share his/her thought process in developing the lesson/plan and provide additional details about the upcoming observation.</a:t>
            </a:r>
          </a:p>
          <a:p>
            <a:pPr marL="457200" indent="-457200" defTabSz="914400" fontAlgn="base">
              <a:spcBef>
                <a:spcPct val="0"/>
              </a:spcBef>
              <a:spcAft>
                <a:spcPct val="0"/>
              </a:spcAft>
              <a:buFont typeface="Arial" panose="020B0604020202020204" pitchFamily="34" charset="0"/>
              <a:buChar char="•"/>
            </a:pPr>
            <a:r>
              <a:rPr lang="en-US" sz="2800">
                <a:solidFill>
                  <a:prstClr val="black"/>
                </a:solidFill>
                <a:cs typeface="Arial" panose="020B0604020202020204" pitchFamily="34" charset="0"/>
              </a:rPr>
              <a:t>To clarify expectations for teacher and student performance.  </a:t>
            </a:r>
          </a:p>
          <a:p>
            <a:pPr marL="457200" indent="-457200" defTabSz="914400" fontAlgn="base">
              <a:spcBef>
                <a:spcPct val="0"/>
              </a:spcBef>
              <a:spcAft>
                <a:spcPct val="0"/>
              </a:spcAft>
              <a:buFont typeface="Arial" panose="020B0604020202020204" pitchFamily="34" charset="0"/>
              <a:buChar char="•"/>
            </a:pPr>
            <a:r>
              <a:rPr lang="en-US" sz="2800">
                <a:solidFill>
                  <a:prstClr val="black"/>
                </a:solidFill>
                <a:cs typeface="Arial" panose="020B0604020202020204" pitchFamily="34" charset="0"/>
              </a:rPr>
              <a:t>To provide the appraiser with information about the lesson observation and criteria that may not be directly observable. </a:t>
            </a:r>
          </a:p>
          <a:p>
            <a:pPr defTabSz="914400" fontAlgn="base">
              <a:spcBef>
                <a:spcPct val="0"/>
              </a:spcBef>
              <a:spcAft>
                <a:spcPct val="0"/>
              </a:spcAft>
            </a:pPr>
            <a:r>
              <a:rPr lang="en-US" sz="2800">
                <a:solidFill>
                  <a:prstClr val="black"/>
                </a:solidFill>
                <a:latin typeface="Arial" panose="020B0604020202020204" pitchFamily="34" charset="0"/>
                <a:cs typeface="Arial" panose="020B0604020202020204" pitchFamily="34" charset="0"/>
              </a:rPr>
              <a:t>	</a:t>
            </a:r>
          </a:p>
        </p:txBody>
      </p:sp>
    </p:spTree>
    <p:custDataLst>
      <p:tags r:id="rId1"/>
    </p:custDataLst>
    <p:extLst>
      <p:ext uri="{BB962C8B-B14F-4D97-AF65-F5344CB8AC3E}">
        <p14:creationId xmlns:p14="http://schemas.microsoft.com/office/powerpoint/2010/main" val="285703132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View a Lesson</a:t>
            </a:r>
          </a:p>
        </p:txBody>
      </p:sp>
      <p:sp>
        <p:nvSpPr>
          <p:cNvPr id="3" name="TextBox 2"/>
          <p:cNvSpPr txBox="1"/>
          <p:nvPr/>
        </p:nvSpPr>
        <p:spPr>
          <a:xfrm>
            <a:off x="228600" y="1447800"/>
            <a:ext cx="3657600" cy="4832092"/>
          </a:xfrm>
          <a:prstGeom prst="rect">
            <a:avLst/>
          </a:prstGeom>
          <a:noFill/>
        </p:spPr>
        <p:txBody>
          <a:bodyPr wrap="square" rtlCol="0">
            <a:spAutoFit/>
          </a:bodyPr>
          <a:lstStyle/>
          <a:p>
            <a:pPr defTabSz="914400" fontAlgn="base">
              <a:spcBef>
                <a:spcPct val="0"/>
              </a:spcBef>
              <a:spcAft>
                <a:spcPct val="0"/>
              </a:spcAft>
              <a:buFont typeface="Arial" pitchFamily="34" charset="0"/>
              <a:buChar char="•"/>
            </a:pPr>
            <a:r>
              <a:rPr lang="en-US" sz="2800">
                <a:solidFill>
                  <a:prstClr val="black"/>
                </a:solidFill>
                <a:cs typeface="Arial" panose="020B0604020202020204" pitchFamily="34" charset="0"/>
              </a:rPr>
              <a:t> We will now watch a lesson.</a:t>
            </a:r>
          </a:p>
          <a:p>
            <a:pPr defTabSz="914400" fontAlgn="base">
              <a:spcBef>
                <a:spcPct val="0"/>
              </a:spcBef>
              <a:spcAft>
                <a:spcPct val="0"/>
              </a:spcAft>
              <a:buFont typeface="Arial" pitchFamily="34" charset="0"/>
              <a:buChar char="•"/>
            </a:pPr>
            <a:endParaRPr lang="en-US" sz="2800">
              <a:solidFill>
                <a:prstClr val="black"/>
              </a:solidFill>
              <a:cs typeface="Arial" panose="020B0604020202020204" pitchFamily="34" charset="0"/>
            </a:endParaRPr>
          </a:p>
          <a:p>
            <a:pPr defTabSz="914400" fontAlgn="base">
              <a:spcBef>
                <a:spcPct val="0"/>
              </a:spcBef>
              <a:spcAft>
                <a:spcPct val="0"/>
              </a:spcAft>
              <a:buFont typeface="Arial" pitchFamily="34" charset="0"/>
              <a:buChar char="•"/>
            </a:pPr>
            <a:r>
              <a:rPr lang="en-US" sz="2800">
                <a:solidFill>
                  <a:prstClr val="black"/>
                </a:solidFill>
                <a:cs typeface="Arial" panose="020B0604020202020204" pitchFamily="34" charset="0"/>
              </a:rPr>
              <a:t> Assume you are the appraiser. </a:t>
            </a:r>
          </a:p>
          <a:p>
            <a:pPr defTabSz="914400" fontAlgn="base">
              <a:spcBef>
                <a:spcPct val="0"/>
              </a:spcBef>
              <a:spcAft>
                <a:spcPct val="0"/>
              </a:spcAft>
              <a:buFont typeface="Arial" pitchFamily="34" charset="0"/>
              <a:buChar char="•"/>
            </a:pPr>
            <a:endParaRPr lang="en-US" sz="2800">
              <a:solidFill>
                <a:prstClr val="black"/>
              </a:solidFill>
              <a:cs typeface="Arial" panose="020B0604020202020204" pitchFamily="34" charset="0"/>
            </a:endParaRPr>
          </a:p>
          <a:p>
            <a:pPr defTabSz="914400" fontAlgn="base">
              <a:spcBef>
                <a:spcPct val="0"/>
              </a:spcBef>
              <a:spcAft>
                <a:spcPct val="0"/>
              </a:spcAft>
              <a:buFont typeface="Arial" pitchFamily="34" charset="0"/>
              <a:buChar char="•"/>
            </a:pPr>
            <a:r>
              <a:rPr lang="en-US" sz="2800">
                <a:solidFill>
                  <a:prstClr val="black"/>
                </a:solidFill>
                <a:cs typeface="Arial" panose="020B0604020202020204" pitchFamily="34" charset="0"/>
              </a:rPr>
              <a:t>What is your task as an appraiser during the lesson?</a:t>
            </a:r>
          </a:p>
          <a:p>
            <a:pPr defTabSz="914400" fontAlgn="base">
              <a:spcBef>
                <a:spcPct val="0"/>
              </a:spcBef>
              <a:spcAft>
                <a:spcPct val="0"/>
              </a:spcAft>
              <a:buFont typeface="Arial" pitchFamily="34" charset="0"/>
              <a:buChar char="•"/>
            </a:pPr>
            <a:endParaRPr lang="en-US" sz="2800">
              <a:solidFill>
                <a:prstClr val="black"/>
              </a:solidFill>
              <a:cs typeface="Arial" panose="020B0604020202020204" pitchFamily="34" charset="0"/>
            </a:endParaRPr>
          </a:p>
          <a:p>
            <a:pPr defTabSz="914400" fontAlgn="base">
              <a:spcBef>
                <a:spcPct val="0"/>
              </a:spcBef>
              <a:spcAft>
                <a:spcPct val="0"/>
              </a:spcAft>
              <a:buFont typeface="Arial" pitchFamily="34" charset="0"/>
              <a:buChar char="•"/>
            </a:pPr>
            <a:endParaRPr lang="en-US" sz="2800">
              <a:solidFill>
                <a:prstClr val="black"/>
              </a:solidFill>
              <a:cs typeface="Arial" panose="020B0604020202020204" pitchFamily="34" charset="0"/>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stretch>
            <a:fillRect/>
          </a:stretch>
        </p:blipFill>
        <p:spPr>
          <a:xfrm>
            <a:off x="4114800" y="2133600"/>
            <a:ext cx="4573808" cy="30613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397449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Scripting the Lesson Reminders</a:t>
            </a:r>
            <a:endParaRPr kumimoji="0" lang="en-US" sz="3000" b="1" i="0" u="none" strike="noStrike" kern="1200" cap="none" spc="0" normalizeH="0" baseline="0" noProof="0">
              <a:ln w="22225">
                <a:noFill/>
                <a:prstDash val="solid"/>
              </a:ln>
              <a:solidFill>
                <a:schemeClr val="tx1"/>
              </a:solidFill>
              <a:effectLst/>
              <a:uLnTx/>
              <a:uFillTx/>
              <a:latin typeface="+mn-lt"/>
              <a:ea typeface="+mn-ea"/>
              <a:cs typeface="+mn-cs"/>
            </a:endParaRPr>
          </a:p>
        </p:txBody>
      </p:sp>
      <p:sp>
        <p:nvSpPr>
          <p:cNvPr id="5" name="Rectangle 4"/>
          <p:cNvSpPr/>
          <p:nvPr/>
        </p:nvSpPr>
        <p:spPr>
          <a:xfrm>
            <a:off x="0" y="1447800"/>
            <a:ext cx="9067800" cy="3339376"/>
          </a:xfrm>
          <a:prstGeom prst="rect">
            <a:avLst/>
          </a:prstGeom>
        </p:spPr>
        <p:txBody>
          <a:bodyPr wrap="square">
            <a:spAutoFit/>
          </a:bodyPr>
          <a:lstStyle/>
          <a:p>
            <a:pPr algn="ctr" defTabSz="914400" fontAlgn="base">
              <a:spcBef>
                <a:spcPct val="0"/>
              </a:spcBef>
              <a:spcAft>
                <a:spcPct val="0"/>
              </a:spcAft>
            </a:pPr>
            <a:r>
              <a:rPr lang="en-US" sz="2800">
                <a:solidFill>
                  <a:prstClr val="black"/>
                </a:solidFill>
                <a:latin typeface="Arial" panose="020B0604020202020204" pitchFamily="34" charset="0"/>
                <a:cs typeface="Arial" panose="020B0604020202020204" pitchFamily="34" charset="0"/>
              </a:rPr>
              <a:t>What does the teacher say?</a:t>
            </a:r>
          </a:p>
          <a:p>
            <a:pPr algn="ctr" defTabSz="914400" fontAlgn="base">
              <a:spcBef>
                <a:spcPct val="0"/>
              </a:spcBef>
              <a:spcAft>
                <a:spcPct val="0"/>
              </a:spcAft>
            </a:pPr>
            <a:r>
              <a:rPr lang="en-US" sz="2800">
                <a:solidFill>
                  <a:prstClr val="black"/>
                </a:solidFill>
                <a:latin typeface="Arial" panose="020B0604020202020204" pitchFamily="34" charset="0"/>
                <a:cs typeface="Arial" panose="020B0604020202020204" pitchFamily="34" charset="0"/>
              </a:rPr>
              <a:t>What does the teacher do? </a:t>
            </a:r>
          </a:p>
          <a:p>
            <a:pPr algn="ctr" defTabSz="914400" fontAlgn="base">
              <a:spcBef>
                <a:spcPct val="0"/>
              </a:spcBef>
              <a:spcAft>
                <a:spcPct val="0"/>
              </a:spcAft>
            </a:pPr>
            <a:r>
              <a:rPr lang="en-US" sz="2800">
                <a:solidFill>
                  <a:prstClr val="black"/>
                </a:solidFill>
                <a:latin typeface="Arial" panose="020B0604020202020204" pitchFamily="34" charset="0"/>
                <a:cs typeface="Arial" panose="020B0604020202020204" pitchFamily="34" charset="0"/>
              </a:rPr>
              <a:t>What do the students say?</a:t>
            </a:r>
          </a:p>
          <a:p>
            <a:pPr algn="ctr" defTabSz="914400" fontAlgn="base">
              <a:spcBef>
                <a:spcPct val="0"/>
              </a:spcBef>
              <a:spcAft>
                <a:spcPct val="0"/>
              </a:spcAft>
            </a:pPr>
            <a:r>
              <a:rPr lang="en-US" sz="2800">
                <a:solidFill>
                  <a:prstClr val="black"/>
                </a:solidFill>
                <a:latin typeface="Arial" panose="020B0604020202020204" pitchFamily="34" charset="0"/>
                <a:cs typeface="Arial" panose="020B0604020202020204" pitchFamily="34" charset="0"/>
              </a:rPr>
              <a:t>What do the students do? </a:t>
            </a:r>
          </a:p>
          <a:p>
            <a:pPr marL="687387" lvl="2" algn="ctr" defTabSz="914400" fontAlgn="base">
              <a:spcBef>
                <a:spcPts val="600"/>
              </a:spcBef>
              <a:spcAft>
                <a:spcPct val="0"/>
              </a:spcAft>
              <a:defRPr/>
            </a:pPr>
            <a:endParaRPr lang="en-US" sz="2800">
              <a:solidFill>
                <a:prstClr val="black"/>
              </a:solidFill>
              <a:latin typeface="Arial" panose="020B0604020202020204" pitchFamily="34" charset="0"/>
              <a:cs typeface="Arial" panose="020B0604020202020204" pitchFamily="34" charset="0"/>
            </a:endParaRPr>
          </a:p>
          <a:p>
            <a:pPr marL="687387" lvl="2" algn="ctr" defTabSz="914400" fontAlgn="base">
              <a:spcBef>
                <a:spcPts val="600"/>
              </a:spcBef>
              <a:spcAft>
                <a:spcPct val="0"/>
              </a:spcAft>
              <a:defRPr/>
            </a:pPr>
            <a:r>
              <a:rPr lang="en-US" sz="2800">
                <a:solidFill>
                  <a:prstClr val="black"/>
                </a:solidFill>
                <a:latin typeface="Arial" panose="020B0604020202020204" pitchFamily="34" charset="0"/>
                <a:cs typeface="Arial" panose="020B0604020202020204" pitchFamily="34" charset="0"/>
              </a:rPr>
              <a:t>- Copy wording from visuals used during the lesson.</a:t>
            </a:r>
          </a:p>
          <a:p>
            <a:pPr marL="687387" lvl="2" algn="ctr" defTabSz="914400" fontAlgn="base">
              <a:spcBef>
                <a:spcPts val="600"/>
              </a:spcBef>
              <a:spcAft>
                <a:spcPct val="0"/>
              </a:spcAft>
              <a:defRPr/>
            </a:pPr>
            <a:r>
              <a:rPr lang="en-US" sz="2800">
                <a:solidFill>
                  <a:prstClr val="black"/>
                </a:solidFill>
                <a:latin typeface="Arial" panose="020B0604020202020204" pitchFamily="34" charset="0"/>
                <a:cs typeface="Arial" panose="020B0604020202020204" pitchFamily="34" charset="0"/>
              </a:rPr>
              <a:t> - Record time segments of lesson. </a:t>
            </a:r>
          </a:p>
        </p:txBody>
      </p:sp>
    </p:spTree>
    <p:custDataLst>
      <p:tags r:id="rId1"/>
    </p:custDataLst>
    <p:extLst>
      <p:ext uri="{BB962C8B-B14F-4D97-AF65-F5344CB8AC3E}">
        <p14:creationId xmlns:p14="http://schemas.microsoft.com/office/powerpoint/2010/main" val="1441438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View 4</a:t>
            </a:r>
            <a:r>
              <a:rPr kumimoji="0" lang="en-US" sz="3000" b="1" i="0" u="none" strike="noStrike" kern="1200" cap="none" spc="0" normalizeH="0" baseline="30000" noProof="0">
                <a:ln w="22225">
                  <a:noFill/>
                  <a:prstDash val="solid"/>
                </a:ln>
                <a:solidFill>
                  <a:schemeClr val="bg1"/>
                </a:solidFill>
                <a:effectLst/>
                <a:uLnTx/>
                <a:uFillTx/>
                <a:latin typeface="+mn-lt"/>
                <a:ea typeface="+mn-ea"/>
                <a:cs typeface="+mn-cs"/>
              </a:rPr>
              <a:t>th</a:t>
            </a: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 grade ELA Lesson Video</a:t>
            </a:r>
          </a:p>
        </p:txBody>
      </p:sp>
      <p:pic>
        <p:nvPicPr>
          <p:cNvPr id="3" name="Picture 2" descr="Screen capture from the video titled &quot;Lesson 43 4th ELA Appraiser V1&quot; ">
            <a:hlinkClick r:id="rId4"/>
          </p:cNvPr>
          <p:cNvPicPr>
            <a:picLocks noChangeAspect="1"/>
          </p:cNvPicPr>
          <p:nvPr/>
        </p:nvPicPr>
        <p:blipFill rotWithShape="1">
          <a:blip r:embed="rId5"/>
          <a:srcRect l="9375" t="26562" r="10000" b="4687"/>
          <a:stretch/>
        </p:blipFill>
        <p:spPr>
          <a:xfrm>
            <a:off x="1497590" y="1676400"/>
            <a:ext cx="5920220" cy="403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357404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Observation of Classroom Instruction</a:t>
            </a:r>
            <a:endParaRPr kumimoji="0" lang="en-US" sz="3600" b="1" i="0" u="none" strike="noStrike" kern="1200" cap="none" spc="0" normalizeH="0" baseline="0" noProof="0">
              <a:ln w="22225">
                <a:noFill/>
                <a:prstDash val="solid"/>
              </a:ln>
              <a:solidFill>
                <a:schemeClr val="bg1"/>
              </a:solidFill>
              <a:effectLst/>
              <a:uLnTx/>
              <a:uFillTx/>
              <a:latin typeface="+mn-lt"/>
              <a:ea typeface="+mn-ea"/>
              <a:cs typeface="+mn-cs"/>
            </a:endParaRPr>
          </a:p>
        </p:txBody>
      </p:sp>
      <p:sp>
        <p:nvSpPr>
          <p:cNvPr id="4" name="Rectangle 3"/>
          <p:cNvSpPr/>
          <p:nvPr/>
        </p:nvSpPr>
        <p:spPr>
          <a:xfrm>
            <a:off x="212651" y="1447800"/>
            <a:ext cx="8782494" cy="4513030"/>
          </a:xfrm>
          <a:prstGeom prst="rect">
            <a:avLst/>
          </a:prstGeom>
        </p:spPr>
        <p:txBody>
          <a:bodyPr wrap="square">
            <a:spAutoFit/>
          </a:bodyPr>
          <a:lstStyle/>
          <a:p>
            <a:pPr marL="342900" indent="-342900" defTabSz="914400" fontAlgn="base">
              <a:lnSpc>
                <a:spcPct val="90000"/>
              </a:lnSpc>
              <a:spcBef>
                <a:spcPts val="1200"/>
              </a:spcBef>
              <a:spcAft>
                <a:spcPts val="600"/>
              </a:spcAft>
              <a:buSzPts val="2800"/>
              <a:buFont typeface="Arial" pitchFamily="34" charset="0"/>
              <a:buChar char="•"/>
              <a:defRPr/>
            </a:pPr>
            <a:r>
              <a:rPr lang="en-US" sz="2800">
                <a:solidFill>
                  <a:prstClr val="black"/>
                </a:solidFill>
                <a:cs typeface="Arial" panose="020B0604020202020204" pitchFamily="34" charset="0"/>
              </a:rPr>
              <a:t>Reflect on the lesson you just viewed and the evidence you collected. </a:t>
            </a:r>
          </a:p>
          <a:p>
            <a:pPr marL="342900" indent="-342900" defTabSz="914400" fontAlgn="base">
              <a:lnSpc>
                <a:spcPct val="90000"/>
              </a:lnSpc>
              <a:spcBef>
                <a:spcPts val="1200"/>
              </a:spcBef>
              <a:spcAft>
                <a:spcPts val="600"/>
              </a:spcAft>
              <a:buSzPts val="2800"/>
              <a:buFont typeface="Arial" pitchFamily="34" charset="0"/>
              <a:buChar char="•"/>
              <a:defRPr/>
            </a:pPr>
            <a:r>
              <a:rPr lang="en-US" sz="2800">
                <a:solidFill>
                  <a:prstClr val="black"/>
                </a:solidFill>
                <a:cs typeface="Arial" panose="020B0604020202020204" pitchFamily="34" charset="0"/>
              </a:rPr>
              <a:t>Based on the evidence, do you view this teacher’s </a:t>
            </a:r>
            <a:r>
              <a:rPr lang="en-US" sz="2800">
                <a:solidFill>
                  <a:srgbClr val="000000"/>
                </a:solidFill>
                <a:cs typeface="Arial" panose="020B0604020202020204" pitchFamily="34" charset="0"/>
              </a:rPr>
              <a:t>instruction </a:t>
            </a:r>
            <a:r>
              <a:rPr lang="en-US" sz="2800" b="1">
                <a:solidFill>
                  <a:srgbClr val="1F497D">
                    <a:lumMod val="60000"/>
                    <a:lumOff val="40000"/>
                  </a:srgbClr>
                </a:solidFill>
                <a:cs typeface="Arial" panose="020B0604020202020204" pitchFamily="34" charset="0"/>
              </a:rPr>
              <a:t>‘Proficient’, ‘Above proficient’, or ‘Below proficient’ ? </a:t>
            </a:r>
          </a:p>
          <a:p>
            <a:pPr marL="342900" indent="-342900" defTabSz="914400" fontAlgn="base">
              <a:lnSpc>
                <a:spcPct val="90000"/>
              </a:lnSpc>
              <a:spcBef>
                <a:spcPts val="1200"/>
              </a:spcBef>
              <a:spcAft>
                <a:spcPts val="600"/>
              </a:spcAft>
              <a:buSzPts val="2800"/>
              <a:buFont typeface="Arial" pitchFamily="34" charset="0"/>
              <a:buChar char="•"/>
              <a:defRPr/>
            </a:pPr>
            <a:r>
              <a:rPr lang="en-US" sz="2800">
                <a:solidFill>
                  <a:prstClr val="black"/>
                </a:solidFill>
                <a:cs typeface="Arial" panose="020B0604020202020204" pitchFamily="34" charset="0"/>
              </a:rPr>
              <a:t>A thumbs up is above proficient, a thumbs down is below proficient, and in the middle is proficient.</a:t>
            </a:r>
          </a:p>
          <a:p>
            <a:pPr defTabSz="914400" fontAlgn="base">
              <a:lnSpc>
                <a:spcPct val="90000"/>
              </a:lnSpc>
              <a:spcBef>
                <a:spcPts val="1200"/>
              </a:spcBef>
              <a:spcAft>
                <a:spcPts val="600"/>
              </a:spcAft>
              <a:buClr>
                <a:srgbClr val="4F81BD"/>
              </a:buClr>
              <a:buSzPts val="2800"/>
              <a:defRPr/>
            </a:pPr>
            <a:endParaRPr lang="en-US" sz="2800">
              <a:solidFill>
                <a:prstClr val="black"/>
              </a:solidFill>
              <a:effectLst>
                <a:outerShdw blurRad="50800" dist="50800" dir="5400000" algn="ctr" rotWithShape="0">
                  <a:prstClr val="white"/>
                </a:outerShdw>
              </a:effectLst>
              <a:latin typeface="Arial" panose="020B0604020202020204" pitchFamily="34" charset="0"/>
              <a:cs typeface="Arial" panose="020B0604020202020204" pitchFamily="34" charset="0"/>
            </a:endParaRPr>
          </a:p>
          <a:p>
            <a:pPr marL="342900" indent="-342900" defTabSz="914400" fontAlgn="base">
              <a:lnSpc>
                <a:spcPct val="90000"/>
              </a:lnSpc>
              <a:spcBef>
                <a:spcPts val="1200"/>
              </a:spcBef>
              <a:spcAft>
                <a:spcPts val="600"/>
              </a:spcAft>
              <a:buClr>
                <a:srgbClr val="4F81BD"/>
              </a:buClr>
              <a:buSzPts val="2800"/>
              <a:defRPr/>
            </a:pPr>
            <a:endParaRPr lang="en-US" sz="2800">
              <a:solidFill>
                <a:prstClr val="black"/>
              </a:solidFill>
              <a:effectLst>
                <a:outerShdw blurRad="50800" dist="50800" dir="5400000" algn="ctr" rotWithShape="0">
                  <a:prstClr val="white"/>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23768215"/>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Categorizing Evidence (We do)</a:t>
            </a:r>
          </a:p>
        </p:txBody>
      </p:sp>
      <p:sp>
        <p:nvSpPr>
          <p:cNvPr id="13" name="TextBox 12"/>
          <p:cNvSpPr txBox="1"/>
          <p:nvPr/>
        </p:nvSpPr>
        <p:spPr>
          <a:xfrm>
            <a:off x="457200" y="1295400"/>
            <a:ext cx="8102600" cy="868363"/>
          </a:xfrm>
          <a:prstGeom prst="rect">
            <a:avLst/>
          </a:prstGeom>
          <a:noFill/>
        </p:spPr>
        <p:txBody>
          <a:bodyPr>
            <a:spAutoFit/>
          </a:bodyPr>
          <a:lstStyle/>
          <a:p>
            <a:pPr defTabSz="914400" fontAlgn="base">
              <a:lnSpc>
                <a:spcPct val="90000"/>
              </a:lnSpc>
              <a:spcAft>
                <a:spcPts val="700"/>
              </a:spcAft>
              <a:defRPr/>
            </a:pPr>
            <a:r>
              <a:rPr lang="en-US" sz="2800" b="1">
                <a:solidFill>
                  <a:prstClr val="black"/>
                </a:solidFill>
                <a:cs typeface="Arial" panose="020B0604020202020204" pitchFamily="34" charset="0"/>
              </a:rPr>
              <a:t>Using the template provided, we will categorize evidence for: </a:t>
            </a:r>
          </a:p>
        </p:txBody>
      </p:sp>
      <p:sp>
        <p:nvSpPr>
          <p:cNvPr id="12" name="Rectangle 3"/>
          <p:cNvSpPr txBox="1">
            <a:spLocks noChangeArrowheads="1"/>
          </p:cNvSpPr>
          <p:nvPr/>
        </p:nvSpPr>
        <p:spPr>
          <a:xfrm>
            <a:off x="457200" y="2189163"/>
            <a:ext cx="8686800" cy="4161367"/>
          </a:xfrm>
          <a:prstGeom prst="rect">
            <a:avLst/>
          </a:prstGeom>
        </p:spPr>
        <p:txBody>
          <a:bodyPr>
            <a:noAutofit/>
          </a:bodyPr>
          <a:lstStyle>
            <a:lvl1pPr marL="341313" indent="-341313" algn="l" defTabSz="455613" rtl="0" eaLnBrk="1" fontAlgn="base" hangingPunct="1">
              <a:spcBef>
                <a:spcPct val="20000"/>
              </a:spcBef>
              <a:spcAft>
                <a:spcPct val="0"/>
              </a:spcAft>
              <a:buFont typeface="Arial" panose="020B0604020202020204" pitchFamily="34" charset="0"/>
              <a:defRPr sz="900" kern="1200">
                <a:solidFill>
                  <a:schemeClr val="tx1"/>
                </a:solidFill>
                <a:latin typeface="+mn-lt"/>
                <a:ea typeface="+mn-ea"/>
                <a:cs typeface="+mn-cs"/>
              </a:defRPr>
            </a:lvl1pPr>
            <a:lvl2pPr marL="741363" indent="-28416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2pPr>
            <a:lvl3pPr marL="11414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3pPr>
            <a:lvl4pPr marL="15986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4pPr>
            <a:lvl5pPr marL="20558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5pPr>
            <a:lvl6pPr marL="2513474" indent="-228499" algn="l" defTabSz="456996" rtl="0" eaLnBrk="1" latinLnBrk="0" hangingPunct="1">
              <a:spcBef>
                <a:spcPct val="20000"/>
              </a:spcBef>
              <a:buFont typeface="Arial"/>
              <a:buChar char="•"/>
              <a:defRPr sz="2000" kern="1200">
                <a:solidFill>
                  <a:schemeClr val="tx1"/>
                </a:solidFill>
                <a:latin typeface="+mn-lt"/>
                <a:ea typeface="+mn-ea"/>
                <a:cs typeface="+mn-cs"/>
              </a:defRPr>
            </a:lvl6pPr>
            <a:lvl7pPr marL="2970470" indent="-228499" algn="l" defTabSz="456996" rtl="0" eaLnBrk="1" latinLnBrk="0" hangingPunct="1">
              <a:spcBef>
                <a:spcPct val="20000"/>
              </a:spcBef>
              <a:buFont typeface="Arial"/>
              <a:buChar char="•"/>
              <a:defRPr sz="2000" kern="1200">
                <a:solidFill>
                  <a:schemeClr val="tx1"/>
                </a:solidFill>
                <a:latin typeface="+mn-lt"/>
                <a:ea typeface="+mn-ea"/>
                <a:cs typeface="+mn-cs"/>
              </a:defRPr>
            </a:lvl7pPr>
            <a:lvl8pPr marL="3427465" indent="-228499" algn="l" defTabSz="456996" rtl="0" eaLnBrk="1" latinLnBrk="0" hangingPunct="1">
              <a:spcBef>
                <a:spcPct val="20000"/>
              </a:spcBef>
              <a:buFont typeface="Arial"/>
              <a:buChar char="•"/>
              <a:defRPr sz="2000" kern="1200">
                <a:solidFill>
                  <a:schemeClr val="tx1"/>
                </a:solidFill>
                <a:latin typeface="+mn-lt"/>
                <a:ea typeface="+mn-ea"/>
                <a:cs typeface="+mn-cs"/>
              </a:defRPr>
            </a:lvl8pPr>
            <a:lvl9pPr marL="3884459" indent="-228499" algn="l" defTabSz="456996" rtl="0" eaLnBrk="1" latinLnBrk="0" hangingPunct="1">
              <a:spcBef>
                <a:spcPct val="20000"/>
              </a:spcBef>
              <a:buFont typeface="Arial"/>
              <a:buChar char="•"/>
              <a:defRPr sz="2000" kern="1200">
                <a:solidFill>
                  <a:schemeClr val="tx1"/>
                </a:solidFill>
                <a:latin typeface="+mn-lt"/>
                <a:ea typeface="+mn-ea"/>
                <a:cs typeface="+mn-cs"/>
              </a:defRPr>
            </a:lvl9pPr>
          </a:lstStyle>
          <a:p>
            <a:pPr marL="571654" lvl="2" indent="0">
              <a:buFont typeface="Arial" charset="0"/>
              <a:buChar char="•"/>
            </a:pPr>
            <a:r>
              <a:rPr lang="en-US" altLang="en-US" sz="2400">
                <a:solidFill>
                  <a:prstClr val="black"/>
                </a:solidFill>
              </a:rPr>
              <a:t>Achieving Expectations (2.1)</a:t>
            </a:r>
          </a:p>
          <a:p>
            <a:pPr marL="571654" lvl="2" indent="0">
              <a:buFont typeface="Arial" charset="0"/>
              <a:buChar char="•"/>
            </a:pPr>
            <a:r>
              <a:rPr lang="en-US" altLang="en-US" sz="2400">
                <a:solidFill>
                  <a:prstClr val="black"/>
                </a:solidFill>
              </a:rPr>
              <a:t>Content Knowledge and Expertise (2.2) </a:t>
            </a:r>
          </a:p>
          <a:p>
            <a:pPr marL="571654" lvl="2" indent="0">
              <a:buFont typeface="Arial" charset="0"/>
              <a:buChar char="•"/>
            </a:pPr>
            <a:r>
              <a:rPr lang="en-US" altLang="en-US" sz="2400">
                <a:solidFill>
                  <a:prstClr val="black"/>
                </a:solidFill>
              </a:rPr>
              <a:t>Differentiation (2.4)</a:t>
            </a:r>
          </a:p>
          <a:p>
            <a:pPr marL="571654" lvl="2" indent="0">
              <a:buFont typeface="Arial" charset="0"/>
              <a:buChar char="•"/>
            </a:pPr>
            <a:r>
              <a:rPr lang="en-US" altLang="en-US" sz="2400">
                <a:solidFill>
                  <a:prstClr val="black"/>
                </a:solidFill>
              </a:rPr>
              <a:t>Monitor and Adjust (2.5) </a:t>
            </a:r>
          </a:p>
          <a:p>
            <a:pPr marL="571654" lvl="2" indent="0">
              <a:buFont typeface="Arial" charset="0"/>
              <a:buChar char="•"/>
            </a:pPr>
            <a:r>
              <a:rPr lang="en-US" altLang="en-US" sz="2400">
                <a:solidFill>
                  <a:prstClr val="black"/>
                </a:solidFill>
              </a:rPr>
              <a:t>Classroom Environment, Routines and Procedures (3.2) </a:t>
            </a:r>
          </a:p>
          <a:p>
            <a:pPr fontAlgn="auto">
              <a:buFont typeface="Arial" panose="020B0604020202020204" pitchFamily="34" charset="0"/>
              <a:buChar char="•"/>
              <a:defRPr/>
            </a:pPr>
            <a:r>
              <a:rPr lang="en-US" sz="2400">
                <a:solidFill>
                  <a:prstClr val="black"/>
                </a:solidFill>
              </a:rPr>
              <a:t>First, categorize your evidence as a table group.</a:t>
            </a:r>
          </a:p>
          <a:p>
            <a:pPr fontAlgn="auto">
              <a:buFont typeface="Arial" panose="020B0604020202020204" pitchFamily="34" charset="0"/>
              <a:buChar char="•"/>
              <a:defRPr/>
            </a:pPr>
            <a:r>
              <a:rPr lang="en-US" sz="2400">
                <a:solidFill>
                  <a:prstClr val="black"/>
                </a:solidFill>
              </a:rPr>
              <a:t>Then, based on the evidence and the rubric, assign ratings to the dimension. </a:t>
            </a:r>
          </a:p>
          <a:p>
            <a:pPr fontAlgn="auto">
              <a:buFont typeface="Arial" panose="020B0604020202020204" pitchFamily="34" charset="0"/>
              <a:buChar char="•"/>
              <a:defRPr/>
            </a:pPr>
            <a:r>
              <a:rPr lang="en-US" sz="2400">
                <a:solidFill>
                  <a:prstClr val="black"/>
                </a:solidFill>
              </a:rPr>
              <a:t>You will have 10 minutes to complete the activity. </a:t>
            </a:r>
          </a:p>
          <a:p>
            <a:pPr fontAlgn="auto">
              <a:buFont typeface="Arial" panose="020B0604020202020204" pitchFamily="34" charset="0"/>
              <a:buChar char="•"/>
              <a:defRPr/>
            </a:pPr>
            <a:endParaRPr lang="en-US" sz="2800" b="1">
              <a:solidFill>
                <a:prstClr val="black"/>
              </a:solidFill>
            </a:endParaRPr>
          </a:p>
          <a:p>
            <a:pPr fontAlgn="auto">
              <a:buFont typeface="Arial" panose="020B0604020202020204" pitchFamily="34" charset="0"/>
              <a:buChar char="•"/>
              <a:defRPr/>
            </a:pPr>
            <a:endParaRPr lang="en-US" sz="2000" b="1">
              <a:solidFill>
                <a:prstClr val="black"/>
              </a:solidFill>
            </a:endParaRPr>
          </a:p>
        </p:txBody>
      </p:sp>
    </p:spTree>
    <p:custDataLst>
      <p:tags r:id="rId1"/>
    </p:custDataLst>
    <p:extLst>
      <p:ext uri="{BB962C8B-B14F-4D97-AF65-F5344CB8AC3E}">
        <p14:creationId xmlns:p14="http://schemas.microsoft.com/office/powerpoint/2010/main" val="5030115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9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9000" fill="hold"/>
                                        <p:tgtEl>
                                          <p:spTgt spid="12">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accel="50000" decel="50000" fill="hold" grpId="0" nodeType="with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 calcmode="lin" valueType="num">
                                      <p:cBhvr additive="base">
                                        <p:cTn id="16" dur="590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7" dur="59000" fill="hold"/>
                                        <p:tgtEl>
                                          <p:spTgt spid="12">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accel="50000" decel="50000" fill="hold" grpId="0" nodeType="with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 calcmode="lin" valueType="num">
                                      <p:cBhvr additive="base">
                                        <p:cTn id="20" dur="590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1" dur="59000" fill="hold"/>
                                        <p:tgtEl>
                                          <p:spTgt spid="12">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accel="50000" decel="50000" fill="hold" grpId="0" nodeType="with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 calcmode="lin" valueType="num">
                                      <p:cBhvr additive="base">
                                        <p:cTn id="24" dur="590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5" dur="59000" fill="hold"/>
                                        <p:tgtEl>
                                          <p:spTgt spid="12">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accel="50000" decel="50000" fill="hold" grpId="0" nodeType="with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 calcmode="lin" valueType="num">
                                      <p:cBhvr additive="base">
                                        <p:cTn id="28" dur="590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9" dur="590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accel="50000" decel="50000" fill="hold" grpId="0" nodeType="clickEffect">
                                  <p:stCondLst>
                                    <p:cond delay="0"/>
                                  </p:stCondLst>
                                  <p:childTnLst>
                                    <p:set>
                                      <p:cBhvr>
                                        <p:cTn id="33" dur="1" fill="hold">
                                          <p:stCondLst>
                                            <p:cond delay="0"/>
                                          </p:stCondLst>
                                        </p:cTn>
                                        <p:tgtEl>
                                          <p:spTgt spid="12">
                                            <p:txEl>
                                              <p:pRg st="5" end="5"/>
                                            </p:txEl>
                                          </p:spTgt>
                                        </p:tgtEl>
                                        <p:attrNameLst>
                                          <p:attrName>style.visibility</p:attrName>
                                        </p:attrNameLst>
                                      </p:cBhvr>
                                      <p:to>
                                        <p:strVal val="visible"/>
                                      </p:to>
                                    </p:set>
                                    <p:anim calcmode="lin" valueType="num">
                                      <p:cBhvr additive="base">
                                        <p:cTn id="34" dur="590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5" dur="590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accel="50000" decel="50000" fill="hold" grpId="0" nodeType="clickEffect">
                                  <p:stCondLst>
                                    <p:cond delay="0"/>
                                  </p:stCondLst>
                                  <p:childTnLst>
                                    <p:set>
                                      <p:cBhvr>
                                        <p:cTn id="39" dur="1" fill="hold">
                                          <p:stCondLst>
                                            <p:cond delay="0"/>
                                          </p:stCondLst>
                                        </p:cTn>
                                        <p:tgtEl>
                                          <p:spTgt spid="12">
                                            <p:txEl>
                                              <p:pRg st="6" end="6"/>
                                            </p:txEl>
                                          </p:spTgt>
                                        </p:tgtEl>
                                        <p:attrNameLst>
                                          <p:attrName>style.visibility</p:attrName>
                                        </p:attrNameLst>
                                      </p:cBhvr>
                                      <p:to>
                                        <p:strVal val="visible"/>
                                      </p:to>
                                    </p:set>
                                    <p:anim calcmode="lin" valueType="num">
                                      <p:cBhvr additive="base">
                                        <p:cTn id="40" dur="590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1" dur="590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accel="50000" decel="50000" fill="hold" grpId="0" nodeType="clickEffect">
                                  <p:stCondLst>
                                    <p:cond delay="0"/>
                                  </p:stCondLst>
                                  <p:childTnLst>
                                    <p:set>
                                      <p:cBhvr>
                                        <p:cTn id="45" dur="1" fill="hold">
                                          <p:stCondLst>
                                            <p:cond delay="0"/>
                                          </p:stCondLst>
                                        </p:cTn>
                                        <p:tgtEl>
                                          <p:spTgt spid="12">
                                            <p:txEl>
                                              <p:pRg st="7" end="7"/>
                                            </p:txEl>
                                          </p:spTgt>
                                        </p:tgtEl>
                                        <p:attrNameLst>
                                          <p:attrName>style.visibility</p:attrName>
                                        </p:attrNameLst>
                                      </p:cBhvr>
                                      <p:to>
                                        <p:strVal val="visible"/>
                                      </p:to>
                                    </p:set>
                                    <p:anim calcmode="lin" valueType="num">
                                      <p:cBhvr additive="base">
                                        <p:cTn id="46" dur="590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47" dur="590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Whole Group Debrief</a:t>
            </a:r>
          </a:p>
        </p:txBody>
      </p:sp>
      <p:sp>
        <p:nvSpPr>
          <p:cNvPr id="5" name="TextBox 4"/>
          <p:cNvSpPr txBox="1"/>
          <p:nvPr/>
        </p:nvSpPr>
        <p:spPr>
          <a:xfrm>
            <a:off x="152401" y="2514600"/>
            <a:ext cx="3352800" cy="2062103"/>
          </a:xfrm>
          <a:prstGeom prst="rect">
            <a:avLst/>
          </a:prstGeom>
          <a:noFill/>
        </p:spPr>
        <p:txBody>
          <a:bodyPr wrap="square" rtlCol="0">
            <a:spAutoFit/>
          </a:bodyPr>
          <a:lstStyle/>
          <a:p>
            <a:pPr marL="342900" indent="-342900" defTabSz="914400" fontAlgn="base">
              <a:spcBef>
                <a:spcPct val="0"/>
              </a:spcBef>
              <a:spcAft>
                <a:spcPct val="0"/>
              </a:spcAft>
              <a:buFont typeface="Arial" panose="020B0604020202020204" pitchFamily="34" charset="0"/>
              <a:buChar char="•"/>
            </a:pPr>
            <a:r>
              <a:rPr lang="en-US" sz="3200">
                <a:solidFill>
                  <a:prstClr val="black"/>
                </a:solidFill>
                <a:latin typeface="Arial" panose="020B0604020202020204" pitchFamily="34" charset="0"/>
                <a:cs typeface="Arial" panose="020B0604020202020204" pitchFamily="34" charset="0"/>
              </a:rPr>
              <a:t>We will debrief</a:t>
            </a:r>
            <a:br>
              <a:rPr lang="en-US" sz="3200">
                <a:solidFill>
                  <a:prstClr val="black"/>
                </a:solidFill>
                <a:latin typeface="Arial" panose="020B0604020202020204" pitchFamily="34" charset="0"/>
                <a:cs typeface="Arial" panose="020B0604020202020204" pitchFamily="34" charset="0"/>
              </a:rPr>
            </a:br>
            <a:r>
              <a:rPr lang="en-US" sz="3200">
                <a:solidFill>
                  <a:prstClr val="black"/>
                </a:solidFill>
                <a:latin typeface="Arial" panose="020B0604020202020204" pitchFamily="34" charset="0"/>
                <a:cs typeface="Arial" panose="020B0604020202020204" pitchFamily="34" charset="0"/>
              </a:rPr>
              <a:t>the evidence as a whole group.</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cstate="print"/>
          <a:stretch>
            <a:fillRect/>
          </a:stretch>
        </p:blipFill>
        <p:spPr>
          <a:xfrm>
            <a:off x="3733800" y="1905000"/>
            <a:ext cx="5029200"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190546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
                <a:schemeClr val="accent6">
                  <a:lumMod val="50000"/>
                </a:schemeClr>
              </a:buClr>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Post-Conference Round Table</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srcRect l="35833" t="2500" r="11667"/>
          <a:stretch>
            <a:fillRect/>
          </a:stretch>
        </p:blipFill>
        <p:spPr>
          <a:xfrm>
            <a:off x="5181600" y="1600200"/>
            <a:ext cx="3484880"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152400" y="2122944"/>
            <a:ext cx="4919133" cy="2677656"/>
          </a:xfrm>
          <a:prstGeom prst="rect">
            <a:avLst/>
          </a:prstGeom>
          <a:noFill/>
        </p:spPr>
        <p:txBody>
          <a:bodyPr wrap="square" rtlCol="0">
            <a:spAutoFit/>
          </a:bodyPr>
          <a:lstStyle/>
          <a:p>
            <a:pPr defTabSz="914400" fontAlgn="base">
              <a:spcBef>
                <a:spcPct val="0"/>
              </a:spcBef>
              <a:spcAft>
                <a:spcPct val="0"/>
              </a:spcAft>
            </a:pPr>
            <a:r>
              <a:rPr lang="en-US" sz="2400">
                <a:solidFill>
                  <a:prstClr val="black"/>
                </a:solidFill>
                <a:latin typeface="Arial" panose="020B0604020202020204" pitchFamily="34" charset="0"/>
                <a:cs typeface="Arial" panose="020B0604020202020204" pitchFamily="34" charset="0"/>
              </a:rPr>
              <a:t>As a classroom teacher, what do you </a:t>
            </a:r>
            <a:r>
              <a:rPr lang="en-US" sz="2400" u="sng">
                <a:solidFill>
                  <a:prstClr val="black"/>
                </a:solidFill>
                <a:latin typeface="Arial" panose="020B0604020202020204" pitchFamily="34" charset="0"/>
                <a:cs typeface="Arial" panose="020B0604020202020204" pitchFamily="34" charset="0"/>
              </a:rPr>
              <a:t>want</a:t>
            </a:r>
            <a:r>
              <a:rPr lang="en-US" sz="2400">
                <a:solidFill>
                  <a:prstClr val="black"/>
                </a:solidFill>
                <a:latin typeface="Arial" panose="020B0604020202020204" pitchFamily="34" charset="0"/>
                <a:cs typeface="Arial" panose="020B0604020202020204" pitchFamily="34" charset="0"/>
              </a:rPr>
              <a:t> from a post-conference?</a:t>
            </a:r>
          </a:p>
          <a:p>
            <a:pPr defTabSz="914400" fontAlgn="base">
              <a:spcBef>
                <a:spcPct val="0"/>
              </a:spcBef>
              <a:spcAft>
                <a:spcPct val="0"/>
              </a:spcAft>
            </a:pPr>
            <a:endParaRPr lang="en-US" sz="2400">
              <a:solidFill>
                <a:prstClr val="black"/>
              </a:solidFill>
              <a:latin typeface="Arial" panose="020B0604020202020204" pitchFamily="34" charset="0"/>
              <a:cs typeface="Arial" panose="020B0604020202020204" pitchFamily="34" charset="0"/>
            </a:endParaRPr>
          </a:p>
          <a:p>
            <a:pPr defTabSz="914400" fontAlgn="base">
              <a:spcBef>
                <a:spcPct val="0"/>
              </a:spcBef>
              <a:spcAft>
                <a:spcPct val="0"/>
              </a:spcAft>
            </a:pPr>
            <a:r>
              <a:rPr lang="en-US" sz="2400">
                <a:solidFill>
                  <a:prstClr val="black"/>
                </a:solidFill>
                <a:latin typeface="Arial" panose="020B0604020202020204" pitchFamily="34" charset="0"/>
                <a:cs typeface="Arial" panose="020B0604020202020204" pitchFamily="34" charset="0"/>
              </a:rPr>
              <a:t>Using your talking chips/clips, each participant will share two things a classroom teacher should want from a post conference</a:t>
            </a:r>
          </a:p>
        </p:txBody>
      </p:sp>
    </p:spTree>
    <p:custDataLst>
      <p:tags r:id="rId1"/>
    </p:custDataLst>
    <p:extLst>
      <p:ext uri="{BB962C8B-B14F-4D97-AF65-F5344CB8AC3E}">
        <p14:creationId xmlns:p14="http://schemas.microsoft.com/office/powerpoint/2010/main" val="3898078634"/>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
                <a:schemeClr val="accent6">
                  <a:lumMod val="50000"/>
                </a:schemeClr>
              </a:buClr>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Post-Conference Round Table </a:t>
            </a:r>
            <a:r>
              <a:rPr kumimoji="0" lang="en-US" sz="3000" b="1" i="0" u="none" strike="noStrike" kern="1200" cap="none" spc="0" normalizeH="0" baseline="0" noProof="0">
                <a:ln w="22225">
                  <a:noFill/>
                  <a:prstDash val="solid"/>
                </a:ln>
                <a:solidFill>
                  <a:srgbClr val="2D4E75"/>
                </a:solidFill>
                <a:effectLst/>
                <a:uLnTx/>
                <a:uFillTx/>
                <a:latin typeface="+mn-lt"/>
                <a:ea typeface="+mn-ea"/>
                <a:cs typeface="+mn-cs"/>
              </a:rPr>
              <a:t>– 2 </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stretch>
            <a:fillRect/>
          </a:stretch>
        </p:blipFill>
        <p:spPr>
          <a:xfrm>
            <a:off x="4800600" y="2514600"/>
            <a:ext cx="3976853" cy="26419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152400" y="2133600"/>
            <a:ext cx="4495800" cy="3416320"/>
          </a:xfrm>
          <a:prstGeom prst="rect">
            <a:avLst/>
          </a:prstGeom>
          <a:noFill/>
        </p:spPr>
        <p:txBody>
          <a:bodyPr wrap="square" rtlCol="0">
            <a:spAutoFit/>
          </a:bodyPr>
          <a:lstStyle/>
          <a:p>
            <a:pPr defTabSz="914400" fontAlgn="base">
              <a:spcBef>
                <a:spcPct val="0"/>
              </a:spcBef>
              <a:spcAft>
                <a:spcPct val="0"/>
              </a:spcAft>
            </a:pPr>
            <a:r>
              <a:rPr lang="en-US" sz="2400">
                <a:solidFill>
                  <a:prstClr val="black"/>
                </a:solidFill>
                <a:latin typeface="Arial" panose="020B0604020202020204" pitchFamily="34" charset="0"/>
                <a:cs typeface="Arial" panose="020B0604020202020204" pitchFamily="34" charset="0"/>
              </a:rPr>
              <a:t>As a classroom teacher, what do you </a:t>
            </a:r>
            <a:r>
              <a:rPr lang="en-US" sz="2400" b="1" u="sng">
                <a:solidFill>
                  <a:prstClr val="black"/>
                </a:solidFill>
                <a:latin typeface="Arial" panose="020B0604020202020204" pitchFamily="34" charset="0"/>
                <a:cs typeface="Arial" panose="020B0604020202020204" pitchFamily="34" charset="0"/>
              </a:rPr>
              <a:t>NOT</a:t>
            </a:r>
            <a:r>
              <a:rPr lang="en-US" sz="2400">
                <a:solidFill>
                  <a:prstClr val="black"/>
                </a:solidFill>
                <a:latin typeface="Arial" panose="020B0604020202020204" pitchFamily="34" charset="0"/>
                <a:cs typeface="Arial" panose="020B0604020202020204" pitchFamily="34" charset="0"/>
              </a:rPr>
              <a:t> want from a </a:t>
            </a:r>
          </a:p>
          <a:p>
            <a:pPr defTabSz="914400" fontAlgn="base">
              <a:spcBef>
                <a:spcPct val="0"/>
              </a:spcBef>
              <a:spcAft>
                <a:spcPct val="0"/>
              </a:spcAft>
            </a:pPr>
            <a:r>
              <a:rPr lang="en-US" sz="2400">
                <a:solidFill>
                  <a:prstClr val="black"/>
                </a:solidFill>
                <a:latin typeface="Arial" panose="020B0604020202020204" pitchFamily="34" charset="0"/>
                <a:cs typeface="Arial" panose="020B0604020202020204" pitchFamily="34" charset="0"/>
              </a:rPr>
              <a:t>post-conference? </a:t>
            </a:r>
          </a:p>
          <a:p>
            <a:pPr defTabSz="914400" fontAlgn="base">
              <a:spcBef>
                <a:spcPct val="0"/>
              </a:spcBef>
              <a:spcAft>
                <a:spcPct val="0"/>
              </a:spcAft>
            </a:pPr>
            <a:endParaRPr lang="en-US" sz="2400">
              <a:solidFill>
                <a:prstClr val="black"/>
              </a:solidFill>
              <a:latin typeface="Arial" panose="020B0604020202020204" pitchFamily="34" charset="0"/>
              <a:cs typeface="Arial" panose="020B0604020202020204" pitchFamily="34" charset="0"/>
            </a:endParaRPr>
          </a:p>
          <a:p>
            <a:pPr defTabSz="914400" fontAlgn="base">
              <a:spcBef>
                <a:spcPct val="0"/>
              </a:spcBef>
              <a:spcAft>
                <a:spcPct val="0"/>
              </a:spcAft>
            </a:pPr>
            <a:r>
              <a:rPr lang="en-US" sz="2400">
                <a:solidFill>
                  <a:prstClr val="black"/>
                </a:solidFill>
                <a:latin typeface="Arial" panose="020B0604020202020204" pitchFamily="34" charset="0"/>
                <a:cs typeface="Arial" panose="020B0604020202020204" pitchFamily="34" charset="0"/>
              </a:rPr>
              <a:t>Using your talking chips/clips, each participant will share two things a classroom teacher should not want from a post conference.</a:t>
            </a:r>
          </a:p>
        </p:txBody>
      </p:sp>
    </p:spTree>
    <p:custDataLst>
      <p:tags r:id="rId1"/>
    </p:custDataLst>
    <p:extLst>
      <p:ext uri="{BB962C8B-B14F-4D97-AF65-F5344CB8AC3E}">
        <p14:creationId xmlns:p14="http://schemas.microsoft.com/office/powerpoint/2010/main" val="3267813995"/>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It’s a Process, not an Event. </a:t>
            </a:r>
          </a:p>
        </p:txBody>
      </p:sp>
      <p:sp>
        <p:nvSpPr>
          <p:cNvPr id="3" name="Content Placeholder 2"/>
          <p:cNvSpPr>
            <a:spLocks noGrp="1"/>
          </p:cNvSpPr>
          <p:nvPr>
            <p:ph idx="1"/>
          </p:nvPr>
        </p:nvSpPr>
        <p:spPr/>
        <p:txBody>
          <a:bodyPr>
            <a:normAutofit/>
          </a:bodyPr>
          <a:lstStyle/>
          <a:p>
            <a:pPr>
              <a:buFont typeface="Arial" pitchFamily="34" charset="0"/>
              <a:buChar char="•"/>
            </a:pPr>
            <a:r>
              <a:rPr lang="en-US">
                <a:effectLst/>
              </a:rPr>
              <a:t>Overview and Introduction </a:t>
            </a:r>
          </a:p>
          <a:p>
            <a:pPr>
              <a:buFont typeface="Arial" pitchFamily="34" charset="0"/>
              <a:buChar char="•"/>
            </a:pPr>
            <a:r>
              <a:rPr lang="en-US">
                <a:effectLst/>
              </a:rPr>
              <a:t>Public Learners </a:t>
            </a:r>
          </a:p>
          <a:p>
            <a:pPr>
              <a:buFont typeface="Arial" pitchFamily="34" charset="0"/>
              <a:buChar char="•"/>
            </a:pPr>
            <a:r>
              <a:rPr lang="en-US">
                <a:effectLst/>
              </a:rPr>
              <a:t>T-TESS Experts </a:t>
            </a:r>
          </a:p>
        </p:txBody>
      </p:sp>
    </p:spTree>
    <p:custDataLst>
      <p:tags r:id="rId1"/>
    </p:custDataLst>
    <p:extLst>
      <p:ext uri="{BB962C8B-B14F-4D97-AF65-F5344CB8AC3E}">
        <p14:creationId xmlns:p14="http://schemas.microsoft.com/office/powerpoint/2010/main" val="4001337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a:ln w="22225">
                  <a:noFill/>
                  <a:prstDash val="solid"/>
                </a:ln>
                <a:solidFill>
                  <a:schemeClr val="bg1"/>
                </a:solidFill>
                <a:effectLst/>
                <a:uLnTx/>
                <a:uFillTx/>
                <a:latin typeface="+mn-lt"/>
                <a:ea typeface="+mn-ea"/>
                <a:cs typeface="+mn-cs"/>
              </a:rPr>
              <a:t>Four Key Elements of the </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a:ln w="22225">
                  <a:noFill/>
                  <a:prstDash val="solid"/>
                </a:ln>
                <a:solidFill>
                  <a:schemeClr val="bg1"/>
                </a:solidFill>
                <a:effectLst/>
                <a:uLnTx/>
                <a:uFillTx/>
                <a:latin typeface="+mn-lt"/>
                <a:ea typeface="+mn-ea"/>
                <a:cs typeface="+mn-cs"/>
              </a:rPr>
              <a:t>Instruction Post-Conference</a:t>
            </a:r>
          </a:p>
        </p:txBody>
      </p:sp>
      <p:graphicFrame>
        <p:nvGraphicFramePr>
          <p:cNvPr id="4" name="Diagram 3" descr="Image displaying the Four Key Elements of the Instruction Post-Conference as follows:&#10;&#10;Introduction&#10;- Greeting&#10;- Review Conference Process&#10;- Ask a general impression question about the lesson. &#10;&#10;Reinforcement&#10;- Reinforcement Area (Dimension)&#10;- Self-Analysis and Follow-Up Questions&#10;- Share Evidence for Reinforcement&#10;&#10;Refinement&#10;- Refinement Area (Dimension) &#10;- Self-Analysis and Follow-Up Questions &#10;- Share Evidence for Refinement&#10;- Share Recommendations&#10;&#10;Review Ratings&#10;- Share Evidence for Ratings "/>
          <p:cNvGraphicFramePr/>
          <p:nvPr>
            <p:extLst>
              <p:ext uri="{D42A27DB-BD31-4B8C-83A1-F6EECF244321}">
                <p14:modId xmlns:p14="http://schemas.microsoft.com/office/powerpoint/2010/main" val="3160982743"/>
              </p:ext>
            </p:extLst>
          </p:nvPr>
        </p:nvGraphicFramePr>
        <p:xfrm>
          <a:off x="0" y="1371600"/>
          <a:ext cx="9144000" cy="515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677047280"/>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 Objectives: </a:t>
            </a:r>
            <a:r>
              <a:rPr kumimoji="0" lang="en-US" sz="3000" b="1" i="0" u="none" strike="noStrike" kern="1200" cap="none" spc="0" normalizeH="0" baseline="0" noProof="0">
                <a:ln w="22225">
                  <a:noFill/>
                  <a:prstDash val="solid"/>
                </a:ln>
                <a:solidFill>
                  <a:srgbClr val="2D4E75"/>
                </a:solidFill>
                <a:effectLst/>
                <a:uLnTx/>
                <a:uFillTx/>
                <a:latin typeface="+mn-lt"/>
                <a:ea typeface="+mn-ea"/>
                <a:cs typeface="+mn-cs"/>
              </a:rPr>
              <a:t>- 2 </a:t>
            </a:r>
          </a:p>
        </p:txBody>
      </p:sp>
      <p:sp>
        <p:nvSpPr>
          <p:cNvPr id="37891" name="Rectangle 3"/>
          <p:cNvSpPr>
            <a:spLocks noGrp="1" noChangeArrowheads="1"/>
          </p:cNvSpPr>
          <p:nvPr>
            <p:ph idx="1"/>
          </p:nvPr>
        </p:nvSpPr>
        <p:spPr/>
        <p:txBody>
          <a:bodyPr>
            <a:normAutofit/>
          </a:bodyPr>
          <a:lstStyle/>
          <a:p>
            <a:pPr eaLnBrk="1" fontAlgn="auto" hangingPunct="1">
              <a:buSzPct val="100000"/>
              <a:defRPr/>
            </a:pPr>
            <a:r>
              <a:rPr lang="en-US" sz="3600" b="1">
                <a:effectLst/>
              </a:rPr>
              <a:t>The teachers will:</a:t>
            </a:r>
          </a:p>
          <a:p>
            <a:pPr marL="457200" indent="-457200" eaLnBrk="1" fontAlgn="auto" hangingPunct="1">
              <a:buSzPct val="100000"/>
              <a:buFont typeface="Arial"/>
              <a:buChar char="•"/>
              <a:defRPr/>
            </a:pPr>
            <a:r>
              <a:rPr lang="en-US">
                <a:effectLst/>
              </a:rPr>
              <a:t>become familiar with the T-TESS process; </a:t>
            </a:r>
          </a:p>
          <a:p>
            <a:pPr marL="457200" indent="-457200" eaLnBrk="1" fontAlgn="auto" hangingPunct="1">
              <a:buSzPct val="100000"/>
              <a:buFont typeface="Arial"/>
              <a:buChar char="•"/>
              <a:defRPr/>
            </a:pPr>
            <a:r>
              <a:rPr lang="en-US">
                <a:effectLst/>
              </a:rPr>
              <a:t>begin to move from procedural to conceptual in understanding how the domains, dimensions, descriptors, and performance levels of the T-TESS rubric apply to their roles and responsibilities; and</a:t>
            </a:r>
          </a:p>
          <a:p>
            <a:pPr marL="457200" indent="-457200" eaLnBrk="1" fontAlgn="auto" hangingPunct="1">
              <a:buSzPct val="100000"/>
              <a:buFont typeface="Arial"/>
              <a:buChar char="•"/>
              <a:defRPr/>
            </a:pPr>
            <a:r>
              <a:rPr lang="en-US">
                <a:effectLst/>
              </a:rPr>
              <a:t>understand that the T-TESS process is based on best practices and an ongoing system of feedback and support.</a:t>
            </a:r>
          </a:p>
          <a:p>
            <a:pPr marL="457200" indent="-457200" eaLnBrk="1" fontAlgn="auto" hangingPunct="1">
              <a:buSzPct val="100000"/>
              <a:buFont typeface="Arial"/>
              <a:buChar char="•"/>
              <a:defRPr/>
            </a:pPr>
            <a:endParaRPr lang="en-US">
              <a:effectLst/>
            </a:endParaRPr>
          </a:p>
          <a:p>
            <a:pPr marL="457200" indent="-457200" eaLnBrk="1" fontAlgn="auto" hangingPunct="1">
              <a:buSzPct val="100000"/>
              <a:buFont typeface="Arial"/>
              <a:buChar char="•"/>
              <a:defRPr/>
            </a:pPr>
            <a:endParaRPr lang="en-US">
              <a:effectLst/>
            </a:endParaRPr>
          </a:p>
          <a:p>
            <a:pPr marL="857071" lvl="1" indent="-457200">
              <a:buSzPct val="100000"/>
              <a:buFont typeface="Arial"/>
              <a:buChar char="•"/>
              <a:defRPr/>
            </a:pPr>
            <a:endParaRPr lang="en-US">
              <a:effectLst/>
            </a:endParaRPr>
          </a:p>
        </p:txBody>
      </p:sp>
    </p:spTree>
    <p:custDataLst>
      <p:tags r:id="rId1"/>
    </p:custDataLst>
    <p:extLst>
      <p:ext uri="{BB962C8B-B14F-4D97-AF65-F5344CB8AC3E}">
        <p14:creationId xmlns:p14="http://schemas.microsoft.com/office/powerpoint/2010/main" val="32078541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3"/>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T-TESS Thoughts…</a:t>
            </a:r>
          </a:p>
        </p:txBody>
      </p:sp>
      <p:sp>
        <p:nvSpPr>
          <p:cNvPr id="4" name="TextBox 3"/>
          <p:cNvSpPr txBox="1"/>
          <p:nvPr/>
        </p:nvSpPr>
        <p:spPr>
          <a:xfrm>
            <a:off x="152401" y="1417052"/>
            <a:ext cx="8763000" cy="4870564"/>
          </a:xfrm>
          <a:prstGeom prst="rect">
            <a:avLst/>
          </a:prstGeom>
          <a:noFill/>
        </p:spPr>
        <p:txBody>
          <a:bodyPr wrap="square" rtlCol="0">
            <a:spAutoFit/>
          </a:bodyPr>
          <a:lstStyle/>
          <a:p>
            <a:pPr marL="457200" indent="-457200" defTabSz="914400" fontAlgn="base">
              <a:spcBef>
                <a:spcPct val="0"/>
              </a:spcBef>
              <a:spcAft>
                <a:spcPct val="0"/>
              </a:spcAft>
              <a:buFont typeface="Wingdings" panose="05000000000000000000" pitchFamily="2" charset="2"/>
              <a:buChar char="ü"/>
            </a:pPr>
            <a:r>
              <a:rPr lang="en-US" sz="1950">
                <a:solidFill>
                  <a:prstClr val="black"/>
                </a:solidFill>
                <a:latin typeface="Arial" panose="020B0604020202020204" pitchFamily="34" charset="0"/>
                <a:cs typeface="Arial" panose="020B0604020202020204" pitchFamily="34" charset="0"/>
              </a:rPr>
              <a:t>"Great teaching is at the core of every quality education system.“</a:t>
            </a:r>
            <a:br>
              <a:rPr lang="en-US" sz="1950">
                <a:solidFill>
                  <a:prstClr val="black"/>
                </a:solidFill>
                <a:latin typeface="Arial" panose="020B0604020202020204" pitchFamily="34" charset="0"/>
                <a:cs typeface="Arial" panose="020B0604020202020204" pitchFamily="34" charset="0"/>
              </a:rPr>
            </a:br>
            <a:r>
              <a:rPr lang="en-US" sz="1950">
                <a:solidFill>
                  <a:prstClr val="black"/>
                </a:solidFill>
                <a:latin typeface="Arial" panose="020B0604020202020204" pitchFamily="34" charset="0"/>
                <a:cs typeface="Arial" panose="020B0604020202020204" pitchFamily="34" charset="0"/>
              </a:rPr>
              <a:t> </a:t>
            </a:r>
          </a:p>
          <a:p>
            <a:pPr marL="457200" indent="-457200" defTabSz="914400" fontAlgn="base">
              <a:spcBef>
                <a:spcPct val="0"/>
              </a:spcBef>
              <a:spcAft>
                <a:spcPct val="0"/>
              </a:spcAft>
              <a:buFont typeface="Wingdings" panose="05000000000000000000" pitchFamily="2" charset="2"/>
              <a:buChar char="ü"/>
            </a:pPr>
            <a:r>
              <a:rPr lang="en-US" sz="1950">
                <a:solidFill>
                  <a:prstClr val="black"/>
                </a:solidFill>
                <a:latin typeface="Arial" panose="020B0604020202020204" pitchFamily="34" charset="0"/>
                <a:cs typeface="Arial" panose="020B0604020202020204" pitchFamily="34" charset="0"/>
              </a:rPr>
              <a:t>"Research shows that there is no greater in-school factor than having an outstanding education in the classroom.“</a:t>
            </a:r>
            <a:br>
              <a:rPr lang="en-US" sz="1950">
                <a:solidFill>
                  <a:prstClr val="black"/>
                </a:solidFill>
                <a:latin typeface="Arial" panose="020B0604020202020204" pitchFamily="34" charset="0"/>
                <a:cs typeface="Arial" panose="020B0604020202020204" pitchFamily="34" charset="0"/>
              </a:rPr>
            </a:br>
            <a:r>
              <a:rPr lang="en-US" sz="1950">
                <a:solidFill>
                  <a:prstClr val="black"/>
                </a:solidFill>
                <a:latin typeface="Arial" panose="020B0604020202020204" pitchFamily="34" charset="0"/>
                <a:cs typeface="Arial" panose="020B0604020202020204" pitchFamily="34" charset="0"/>
              </a:rPr>
              <a:t> </a:t>
            </a:r>
          </a:p>
          <a:p>
            <a:pPr marL="457200" indent="-457200" defTabSz="914400" fontAlgn="base">
              <a:spcBef>
                <a:spcPct val="0"/>
              </a:spcBef>
              <a:spcAft>
                <a:spcPct val="0"/>
              </a:spcAft>
              <a:buFont typeface="Wingdings" panose="05000000000000000000" pitchFamily="2" charset="2"/>
              <a:buChar char="ü"/>
            </a:pPr>
            <a:r>
              <a:rPr lang="en-US" sz="1950">
                <a:solidFill>
                  <a:prstClr val="black"/>
                </a:solidFill>
                <a:latin typeface="Arial" panose="020B0604020202020204" pitchFamily="34" charset="0"/>
                <a:cs typeface="Arial" panose="020B0604020202020204" pitchFamily="34" charset="0"/>
              </a:rPr>
              <a:t>T-TESS was developed by educators for educators.</a:t>
            </a:r>
            <a:br>
              <a:rPr lang="en-US" sz="1950">
                <a:solidFill>
                  <a:prstClr val="black"/>
                </a:solidFill>
                <a:latin typeface="Arial" panose="020B0604020202020204" pitchFamily="34" charset="0"/>
                <a:cs typeface="Arial" panose="020B0604020202020204" pitchFamily="34" charset="0"/>
              </a:rPr>
            </a:br>
            <a:endParaRPr lang="en-US" sz="1950">
              <a:solidFill>
                <a:prstClr val="black"/>
              </a:solidFill>
              <a:latin typeface="Arial" panose="020B0604020202020204" pitchFamily="34" charset="0"/>
              <a:cs typeface="Arial" panose="020B0604020202020204" pitchFamily="34" charset="0"/>
            </a:endParaRPr>
          </a:p>
          <a:p>
            <a:pPr marL="457200" indent="-457200" defTabSz="914400" fontAlgn="base">
              <a:spcBef>
                <a:spcPct val="0"/>
              </a:spcBef>
              <a:spcAft>
                <a:spcPct val="0"/>
              </a:spcAft>
              <a:buFont typeface="Wingdings" panose="05000000000000000000" pitchFamily="2" charset="2"/>
              <a:buChar char="ü"/>
            </a:pPr>
            <a:r>
              <a:rPr lang="en-US" sz="1950">
                <a:solidFill>
                  <a:prstClr val="black"/>
                </a:solidFill>
                <a:latin typeface="Arial" panose="020B0604020202020204" pitchFamily="34" charset="0"/>
                <a:cs typeface="Arial" panose="020B0604020202020204" pitchFamily="34" charset="0"/>
              </a:rPr>
              <a:t>T-TESS is aligned to research-based, best practices for teaching and learning. </a:t>
            </a:r>
            <a:br>
              <a:rPr lang="en-US" sz="1950">
                <a:solidFill>
                  <a:prstClr val="black"/>
                </a:solidFill>
                <a:latin typeface="Arial" panose="020B0604020202020204" pitchFamily="34" charset="0"/>
                <a:cs typeface="Arial" panose="020B0604020202020204" pitchFamily="34" charset="0"/>
              </a:rPr>
            </a:br>
            <a:endParaRPr lang="en-US" sz="1950">
              <a:solidFill>
                <a:prstClr val="black"/>
              </a:solidFill>
              <a:latin typeface="Arial" panose="020B0604020202020204" pitchFamily="34" charset="0"/>
              <a:cs typeface="Arial" panose="020B0604020202020204" pitchFamily="34" charset="0"/>
            </a:endParaRPr>
          </a:p>
          <a:p>
            <a:pPr marL="457200" indent="-457200" defTabSz="914400" fontAlgn="base">
              <a:spcBef>
                <a:spcPct val="0"/>
              </a:spcBef>
              <a:spcAft>
                <a:spcPct val="0"/>
              </a:spcAft>
              <a:buFont typeface="Wingdings" panose="05000000000000000000" pitchFamily="2" charset="2"/>
              <a:buChar char="ü"/>
            </a:pPr>
            <a:r>
              <a:rPr lang="en-US" sz="1950">
                <a:solidFill>
                  <a:prstClr val="black"/>
                </a:solidFill>
                <a:latin typeface="Arial" panose="020B0604020202020204" pitchFamily="34" charset="0"/>
                <a:cs typeface="Arial" panose="020B0604020202020204" pitchFamily="34" charset="0"/>
              </a:rPr>
              <a:t>The T-TESS Rubric aligns directly with the new Texas Teacher Standards. </a:t>
            </a:r>
            <a:br>
              <a:rPr lang="en-US" sz="1950">
                <a:solidFill>
                  <a:prstClr val="black"/>
                </a:solidFill>
                <a:latin typeface="Arial" panose="020B0604020202020204" pitchFamily="34" charset="0"/>
                <a:cs typeface="Arial" panose="020B0604020202020204" pitchFamily="34" charset="0"/>
              </a:rPr>
            </a:br>
            <a:endParaRPr lang="en-US" sz="1950">
              <a:solidFill>
                <a:prstClr val="black"/>
              </a:solidFill>
              <a:latin typeface="Arial" panose="020B0604020202020204" pitchFamily="34" charset="0"/>
              <a:cs typeface="Arial" panose="020B0604020202020204" pitchFamily="34" charset="0"/>
            </a:endParaRPr>
          </a:p>
          <a:p>
            <a:pPr marL="457200" indent="-457200" defTabSz="914400" fontAlgn="base">
              <a:spcBef>
                <a:spcPct val="0"/>
              </a:spcBef>
              <a:spcAft>
                <a:spcPct val="0"/>
              </a:spcAft>
              <a:buFont typeface="Wingdings" panose="05000000000000000000" pitchFamily="2" charset="2"/>
              <a:buChar char="ü"/>
            </a:pPr>
            <a:r>
              <a:rPr lang="en-US" sz="1950">
                <a:solidFill>
                  <a:prstClr val="black"/>
                </a:solidFill>
                <a:latin typeface="Arial" panose="020B0604020202020204" pitchFamily="34" charset="0"/>
                <a:cs typeface="Arial" panose="020B0604020202020204" pitchFamily="34" charset="0"/>
              </a:rPr>
              <a:t>The T-TESS process provides for actionable, timely feedback, allowing teachers set goals and identify professional development that will lead to refinement in knowledge and skills. </a:t>
            </a:r>
          </a:p>
          <a:p>
            <a:pPr defTabSz="914400"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31899655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C183D7F6-B498-43B3-948B-1728B52AA6E4}">
                <adec:decorative xmlns:adec="http://schemas.microsoft.com/office/drawing/2017/decorative" val="1"/>
              </a:ext>
            </a:extLst>
          </p:cNvPr>
          <p:cNvSpPr txBox="1"/>
          <p:nvPr/>
        </p:nvSpPr>
        <p:spPr>
          <a:xfrm>
            <a:off x="532263" y="304800"/>
            <a:ext cx="6291617" cy="646331"/>
          </a:xfrm>
          <a:prstGeom prst="rect">
            <a:avLst/>
          </a:prstGeom>
          <a:noFill/>
        </p:spPr>
        <p:txBody>
          <a:bodyPr wrap="square" rtlCol="0">
            <a:spAutoFit/>
          </a:bodyPr>
          <a:lstStyle/>
          <a:p>
            <a:pPr defTabSz="914400" fontAlgn="base">
              <a:spcBef>
                <a:spcPct val="0"/>
              </a:spcBef>
              <a:spcAft>
                <a:spcPct val="0"/>
              </a:spcAft>
            </a:pPr>
            <a:r>
              <a:rPr lang="en-US" sz="3600" b="1">
                <a:solidFill>
                  <a:prstClr val="white"/>
                </a:solidFill>
                <a:cs typeface="Arial" panose="020B0604020202020204" pitchFamily="34" charset="0"/>
              </a:rPr>
              <a:t>T-TESS   Thoughts…</a:t>
            </a:r>
            <a:endParaRPr lang="en-US" sz="3200" b="1">
              <a:solidFill>
                <a:prstClr val="white"/>
              </a:solidFill>
              <a:cs typeface="Arial" panose="020B0604020202020204" pitchFamily="34" charset="0"/>
            </a:endParaRPr>
          </a:p>
        </p:txBody>
      </p:sp>
      <p:sp>
        <p:nvSpPr>
          <p:cNvPr id="6" name="Conten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T-TESS Thoughts… </a:t>
            </a:r>
            <a:r>
              <a:rPr kumimoji="0" lang="en-US" sz="3000" b="1" i="0" u="none" strike="noStrike" kern="1200" cap="none" spc="0" normalizeH="0" baseline="0" noProof="0">
                <a:ln w="22225">
                  <a:noFill/>
                  <a:prstDash val="solid"/>
                </a:ln>
                <a:solidFill>
                  <a:srgbClr val="2D4E75"/>
                </a:solidFill>
                <a:effectLst/>
                <a:uLnTx/>
                <a:uFillTx/>
                <a:latin typeface="+mn-lt"/>
                <a:ea typeface="+mn-ea"/>
                <a:cs typeface="+mn-cs"/>
              </a:rPr>
              <a:t>-</a:t>
            </a:r>
            <a:r>
              <a:rPr kumimoji="0" lang="en-US" sz="3000" b="1" i="0" u="none" strike="noStrike" kern="1200" cap="none" spc="0" normalizeH="0" noProof="0">
                <a:ln w="22225">
                  <a:noFill/>
                  <a:prstDash val="solid"/>
                </a:ln>
                <a:solidFill>
                  <a:srgbClr val="2D4E75"/>
                </a:solidFill>
                <a:effectLst/>
                <a:uLnTx/>
                <a:uFillTx/>
                <a:latin typeface="+mn-lt"/>
                <a:ea typeface="+mn-ea"/>
                <a:cs typeface="+mn-cs"/>
              </a:rPr>
              <a:t> 2 </a:t>
            </a:r>
            <a:endParaRPr kumimoji="0" lang="en-US" sz="3000" b="1" i="0" u="none" strike="noStrike" kern="1200" cap="none" spc="0" normalizeH="0" baseline="0" noProof="0">
              <a:ln w="22225">
                <a:noFill/>
                <a:prstDash val="solid"/>
              </a:ln>
              <a:solidFill>
                <a:srgbClr val="2D4E75"/>
              </a:solidFill>
              <a:effectLst/>
              <a:uLnTx/>
              <a:uFillTx/>
              <a:latin typeface="+mn-lt"/>
              <a:ea typeface="+mn-ea"/>
              <a:cs typeface="+mn-cs"/>
            </a:endParaRPr>
          </a:p>
        </p:txBody>
      </p:sp>
      <p:sp>
        <p:nvSpPr>
          <p:cNvPr id="7" name="TextBox 6"/>
          <p:cNvSpPr txBox="1"/>
          <p:nvPr/>
        </p:nvSpPr>
        <p:spPr>
          <a:xfrm>
            <a:off x="152401" y="1417052"/>
            <a:ext cx="8763000" cy="3431709"/>
          </a:xfrm>
          <a:prstGeom prst="rect">
            <a:avLst/>
          </a:prstGeom>
          <a:noFill/>
        </p:spPr>
        <p:txBody>
          <a:bodyPr wrap="square" rtlCol="0">
            <a:spAutoFit/>
          </a:bodyPr>
          <a:lstStyle/>
          <a:p>
            <a:pPr marL="457200" indent="-457200" defTabSz="914400" fontAlgn="base">
              <a:spcBef>
                <a:spcPct val="0"/>
              </a:spcBef>
              <a:spcAft>
                <a:spcPct val="0"/>
              </a:spcAft>
              <a:buFont typeface="Wingdings" panose="05000000000000000000" pitchFamily="2" charset="2"/>
              <a:buChar char="ü"/>
            </a:pPr>
            <a:r>
              <a:rPr lang="en-US" sz="2000">
                <a:solidFill>
                  <a:prstClr val="black"/>
                </a:solidFill>
                <a:latin typeface="Arial" panose="020B0604020202020204" pitchFamily="34" charset="0"/>
                <a:cs typeface="Arial" panose="020B0604020202020204" pitchFamily="34" charset="0"/>
              </a:rPr>
              <a:t>The 'Proficient' performance level is representative of a 'Rock Solid' teacher. </a:t>
            </a:r>
            <a:br>
              <a:rPr lang="en-US" sz="2000">
                <a:solidFill>
                  <a:prstClr val="black"/>
                </a:solidFill>
                <a:latin typeface="Arial" panose="020B0604020202020204" pitchFamily="34" charset="0"/>
                <a:cs typeface="Arial" panose="020B0604020202020204" pitchFamily="34" charset="0"/>
              </a:rPr>
            </a:br>
            <a:endParaRPr lang="en-US" sz="2000">
              <a:solidFill>
                <a:prstClr val="black"/>
              </a:solidFill>
              <a:latin typeface="Arial" panose="020B0604020202020204" pitchFamily="34" charset="0"/>
              <a:cs typeface="Arial" panose="020B0604020202020204" pitchFamily="34" charset="0"/>
            </a:endParaRPr>
          </a:p>
          <a:p>
            <a:pPr marL="457200" indent="-457200" defTabSz="914400" fontAlgn="base">
              <a:spcBef>
                <a:spcPct val="0"/>
              </a:spcBef>
              <a:spcAft>
                <a:spcPct val="0"/>
              </a:spcAft>
              <a:buFont typeface="Wingdings" panose="05000000000000000000" pitchFamily="2" charset="2"/>
              <a:buChar char="ü"/>
            </a:pPr>
            <a:r>
              <a:rPr lang="en-US" sz="2000">
                <a:solidFill>
                  <a:prstClr val="black"/>
                </a:solidFill>
                <a:latin typeface="Arial" panose="020B0604020202020204" pitchFamily="34" charset="0"/>
                <a:cs typeface="Arial" panose="020B0604020202020204" pitchFamily="34" charset="0"/>
              </a:rPr>
              <a:t>There will be some necessary culture shifts to establish a new mind set for the relationship with appraisals and supporting teachers. </a:t>
            </a:r>
            <a:br>
              <a:rPr lang="en-US" sz="2000">
                <a:solidFill>
                  <a:prstClr val="black"/>
                </a:solidFill>
                <a:latin typeface="Arial" panose="020B0604020202020204" pitchFamily="34" charset="0"/>
                <a:cs typeface="Arial" panose="020B0604020202020204" pitchFamily="34" charset="0"/>
              </a:rPr>
            </a:br>
            <a:endParaRPr lang="en-US" sz="2000">
              <a:solidFill>
                <a:prstClr val="black"/>
              </a:solidFill>
              <a:latin typeface="Arial" panose="020B0604020202020204" pitchFamily="34" charset="0"/>
              <a:cs typeface="Arial" panose="020B0604020202020204" pitchFamily="34" charset="0"/>
            </a:endParaRPr>
          </a:p>
          <a:p>
            <a:pPr marL="457200" indent="-457200" defTabSz="914400" fontAlgn="base">
              <a:spcBef>
                <a:spcPct val="0"/>
              </a:spcBef>
              <a:spcAft>
                <a:spcPct val="0"/>
              </a:spcAft>
              <a:buFont typeface="Wingdings" panose="05000000000000000000" pitchFamily="2" charset="2"/>
              <a:buChar char="ü"/>
            </a:pPr>
            <a:r>
              <a:rPr lang="en-US" sz="2000">
                <a:solidFill>
                  <a:prstClr val="black"/>
                </a:solidFill>
                <a:latin typeface="Arial" panose="020B0604020202020204" pitchFamily="34" charset="0"/>
                <a:cs typeface="Arial" panose="020B0604020202020204" pitchFamily="34" charset="0"/>
              </a:rPr>
              <a:t>Everyone in the school community is a public learner. </a:t>
            </a:r>
            <a:br>
              <a:rPr lang="en-US" sz="2000">
                <a:solidFill>
                  <a:prstClr val="black"/>
                </a:solidFill>
                <a:latin typeface="Arial" panose="020B0604020202020204" pitchFamily="34" charset="0"/>
                <a:cs typeface="Arial" panose="020B0604020202020204" pitchFamily="34" charset="0"/>
              </a:rPr>
            </a:br>
            <a:endParaRPr lang="en-US" sz="2000">
              <a:solidFill>
                <a:prstClr val="black"/>
              </a:solidFill>
              <a:latin typeface="Arial" panose="020B0604020202020204" pitchFamily="34" charset="0"/>
              <a:cs typeface="Arial" panose="020B0604020202020204" pitchFamily="34" charset="0"/>
            </a:endParaRPr>
          </a:p>
          <a:p>
            <a:pPr marL="457200" indent="-457200" defTabSz="914400" fontAlgn="base">
              <a:spcBef>
                <a:spcPct val="0"/>
              </a:spcBef>
              <a:spcAft>
                <a:spcPct val="0"/>
              </a:spcAft>
              <a:buFont typeface="Wingdings" panose="05000000000000000000" pitchFamily="2" charset="2"/>
              <a:buChar char="ü"/>
            </a:pPr>
            <a:r>
              <a:rPr lang="en-US" sz="2000">
                <a:solidFill>
                  <a:prstClr val="black"/>
                </a:solidFill>
                <a:latin typeface="Arial" panose="020B0604020202020204" pitchFamily="34" charset="0"/>
                <a:cs typeface="Arial" panose="020B0604020202020204" pitchFamily="34" charset="0"/>
              </a:rPr>
              <a:t>The ultimate outcome is improved student achievement. </a:t>
            </a:r>
          </a:p>
          <a:p>
            <a:pPr defTabSz="914400" fontAlgn="base">
              <a:spcBef>
                <a:spcPct val="0"/>
              </a:spcBef>
              <a:spcAft>
                <a:spcPct val="0"/>
              </a:spcAft>
            </a:pPr>
            <a:r>
              <a:rPr lang="en-US" sz="1900">
                <a:solidFill>
                  <a:prstClr val="black"/>
                </a:solidFill>
                <a:latin typeface="Arial" panose="020B0604020202020204" pitchFamily="34" charset="0"/>
                <a:cs typeface="Arial" panose="020B0604020202020204" pitchFamily="34" charset="0"/>
              </a:rPr>
              <a:t> </a:t>
            </a:r>
          </a:p>
          <a:p>
            <a:pPr defTabSz="914400"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567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Here’s What…So What…Now What…</a:t>
            </a:r>
          </a:p>
        </p:txBody>
      </p:sp>
      <p:graphicFrame>
        <p:nvGraphicFramePr>
          <p:cNvPr id="4" name="Diagram 3" descr="Image displaying the following:&#10;&#10;- Here's What... (T-TESS Key Points)&#10;- So What... (So, what are your &quot;take-away&quot; points?)&#10;- Now What... (Now, what do you need?) "/>
          <p:cNvGraphicFramePr/>
          <p:nvPr>
            <p:extLst>
              <p:ext uri="{D42A27DB-BD31-4B8C-83A1-F6EECF244321}">
                <p14:modId xmlns:p14="http://schemas.microsoft.com/office/powerpoint/2010/main" val="413680662"/>
              </p:ext>
            </p:extLst>
          </p:nvPr>
        </p:nvGraphicFramePr>
        <p:xfrm>
          <a:off x="762000" y="1295400"/>
          <a:ext cx="78486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31196188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Thanks for Your Participation!</a:t>
            </a:r>
          </a:p>
        </p:txBody>
      </p:sp>
      <p:sp>
        <p:nvSpPr>
          <p:cNvPr id="4" name="TextBox 3"/>
          <p:cNvSpPr txBox="1"/>
          <p:nvPr/>
        </p:nvSpPr>
        <p:spPr>
          <a:xfrm>
            <a:off x="533400" y="1932444"/>
            <a:ext cx="7981950" cy="2800767"/>
          </a:xfrm>
          <a:prstGeom prst="rect">
            <a:avLst/>
          </a:prstGeom>
          <a:noFill/>
        </p:spPr>
        <p:txBody>
          <a:bodyPr wrap="square" rtlCol="0">
            <a:spAutoFit/>
          </a:bodyPr>
          <a:lstStyle/>
          <a:p>
            <a:pPr algn="ctr"/>
            <a:r>
              <a:rPr lang="en-US" sz="4400"/>
              <a:t>For more resources please visit our website:</a:t>
            </a:r>
          </a:p>
          <a:p>
            <a:pPr algn="ctr"/>
            <a:r>
              <a:rPr lang="en-US" sz="4400" b="1"/>
              <a:t>  </a:t>
            </a:r>
          </a:p>
          <a:p>
            <a:pPr algn="ctr"/>
            <a:r>
              <a:rPr lang="en-US" sz="4400" b="1">
                <a:hlinkClick r:id="rId4"/>
              </a:rPr>
              <a:t>TeachforTexas.org</a:t>
            </a:r>
            <a:r>
              <a:rPr lang="en-US" sz="4400" b="1"/>
              <a:t> </a:t>
            </a:r>
          </a:p>
        </p:txBody>
      </p:sp>
    </p:spTree>
    <p:custDataLst>
      <p:tags r:id="rId1"/>
    </p:custDataLst>
    <p:extLst>
      <p:ext uri="{BB962C8B-B14F-4D97-AF65-F5344CB8AC3E}">
        <p14:creationId xmlns:p14="http://schemas.microsoft.com/office/powerpoint/2010/main" val="690995704"/>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Texas Teacher Standards</a:t>
            </a:r>
          </a:p>
        </p:txBody>
      </p:sp>
      <p:sp>
        <p:nvSpPr>
          <p:cNvPr id="2" name="Explosion 1 1"/>
          <p:cNvSpPr/>
          <p:nvPr/>
        </p:nvSpPr>
        <p:spPr>
          <a:xfrm>
            <a:off x="7048500" y="-151410"/>
            <a:ext cx="2057400" cy="1522019"/>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sz="3200" b="1">
                <a:solidFill>
                  <a:srgbClr val="C00000"/>
                </a:solidFill>
              </a:rPr>
              <a:t>New!</a:t>
            </a:r>
          </a:p>
        </p:txBody>
      </p:sp>
      <p:sp>
        <p:nvSpPr>
          <p:cNvPr id="6" name="Rectangle 5"/>
          <p:cNvSpPr/>
          <p:nvPr/>
        </p:nvSpPr>
        <p:spPr>
          <a:xfrm>
            <a:off x="571500" y="1378734"/>
            <a:ext cx="8420100" cy="1200329"/>
          </a:xfrm>
          <a:prstGeom prst="rect">
            <a:avLst/>
          </a:prstGeom>
        </p:spPr>
        <p:txBody>
          <a:bodyPr wrap="square">
            <a:spAutoFit/>
          </a:bodyPr>
          <a:lstStyle/>
          <a:p>
            <a:pPr defTabSz="914400" fontAlgn="base">
              <a:spcBef>
                <a:spcPct val="0"/>
              </a:spcBef>
              <a:spcAft>
                <a:spcPct val="0"/>
              </a:spcAft>
              <a:buFont typeface="Arial" pitchFamily="34" charset="0"/>
              <a:buChar char="•"/>
            </a:pPr>
            <a:r>
              <a:rPr lang="en-US" sz="2400">
                <a:solidFill>
                  <a:prstClr val="black"/>
                </a:solidFill>
                <a:cs typeface="Arial" panose="020B0604020202020204" pitchFamily="34" charset="0"/>
              </a:rPr>
              <a:t>149.1001 – Purpose: The standards identified in this section are performance standards to be </a:t>
            </a:r>
            <a:r>
              <a:rPr lang="en-US" sz="2400" b="1" u="sng">
                <a:solidFill>
                  <a:prstClr val="black"/>
                </a:solidFill>
                <a:cs typeface="Arial" panose="020B0604020202020204" pitchFamily="34" charset="0"/>
              </a:rPr>
              <a:t>used to inform the training, appraisal, and professional development of teachers</a:t>
            </a:r>
            <a:r>
              <a:rPr lang="en-US" sz="2400">
                <a:solidFill>
                  <a:prstClr val="black"/>
                </a:solidFill>
                <a:cs typeface="Arial" panose="020B0604020202020204" pitchFamily="34" charset="0"/>
              </a:rPr>
              <a:t>. </a:t>
            </a:r>
          </a:p>
        </p:txBody>
      </p:sp>
      <p:sp>
        <p:nvSpPr>
          <p:cNvPr id="3" name="Content Placeholder 2"/>
          <p:cNvSpPr>
            <a:spLocks noGrp="1"/>
          </p:cNvSpPr>
          <p:nvPr>
            <p:ph idx="1"/>
          </p:nvPr>
        </p:nvSpPr>
        <p:spPr>
          <a:xfrm>
            <a:off x="554736" y="2587188"/>
            <a:ext cx="7802880" cy="3082092"/>
          </a:xfrm>
          <a:solidFill>
            <a:schemeClr val="bg1">
              <a:lumMod val="85000"/>
            </a:schemeClr>
          </a:solidFill>
          <a:ln w="22225" cmpd="dbl">
            <a:solidFill>
              <a:schemeClr val="tx2">
                <a:lumMod val="75000"/>
              </a:schemeClr>
            </a:solidFill>
            <a:prstDash val="solid"/>
          </a:ln>
        </p:spPr>
        <p:txBody>
          <a:bodyPr>
            <a:normAutofit lnSpcReduction="10000"/>
          </a:bodyPr>
          <a:lstStyle/>
          <a:p>
            <a:pPr>
              <a:buFont typeface="Arial" pitchFamily="34" charset="0"/>
              <a:buChar char="•"/>
            </a:pPr>
            <a:r>
              <a:rPr lang="en-US" sz="2400">
                <a:effectLst/>
              </a:rPr>
              <a:t>Six (6) Standards </a:t>
            </a:r>
          </a:p>
          <a:p>
            <a:pPr lvl="1">
              <a:buFont typeface="Arial" pitchFamily="34" charset="0"/>
              <a:buChar char="•"/>
            </a:pPr>
            <a:r>
              <a:rPr lang="en-US" sz="2400">
                <a:effectLst/>
              </a:rPr>
              <a:t>Standard 1: Instructional Planning and Delivery</a:t>
            </a:r>
          </a:p>
          <a:p>
            <a:pPr lvl="1">
              <a:buFont typeface="Arial" pitchFamily="34" charset="0"/>
              <a:buChar char="•"/>
            </a:pPr>
            <a:r>
              <a:rPr lang="en-US" sz="2400">
                <a:effectLst/>
              </a:rPr>
              <a:t>Standard 2: Knowledge of Students and Student Learning</a:t>
            </a:r>
          </a:p>
          <a:p>
            <a:pPr lvl="1">
              <a:buFont typeface="Arial" pitchFamily="34" charset="0"/>
              <a:buChar char="•"/>
            </a:pPr>
            <a:r>
              <a:rPr lang="en-US" sz="2400">
                <a:effectLst/>
              </a:rPr>
              <a:t>Standard 3: Content Knowledge and Expertise</a:t>
            </a:r>
          </a:p>
          <a:p>
            <a:pPr lvl="1">
              <a:buFont typeface="Arial" pitchFamily="34" charset="0"/>
              <a:buChar char="•"/>
            </a:pPr>
            <a:r>
              <a:rPr lang="en-US" sz="2400">
                <a:effectLst/>
              </a:rPr>
              <a:t>Standard 4: Learning Environment </a:t>
            </a:r>
          </a:p>
          <a:p>
            <a:pPr lvl="1">
              <a:buFont typeface="Arial" pitchFamily="34" charset="0"/>
              <a:buChar char="•"/>
            </a:pPr>
            <a:r>
              <a:rPr lang="en-US" sz="2400">
                <a:effectLst/>
              </a:rPr>
              <a:t>Standard 5: Data-Driven Practice</a:t>
            </a:r>
          </a:p>
          <a:p>
            <a:pPr lvl="1">
              <a:buFont typeface="Arial" pitchFamily="34" charset="0"/>
              <a:buChar char="•"/>
            </a:pPr>
            <a:r>
              <a:rPr lang="en-US" sz="2400">
                <a:effectLst/>
              </a:rPr>
              <a:t>Standard 6: Professional Practices and Responsibilities </a:t>
            </a:r>
          </a:p>
        </p:txBody>
      </p:sp>
      <p:sp>
        <p:nvSpPr>
          <p:cNvPr id="5" name="TextBox 4"/>
          <p:cNvSpPr txBox="1"/>
          <p:nvPr/>
        </p:nvSpPr>
        <p:spPr>
          <a:xfrm>
            <a:off x="1600200" y="5833646"/>
            <a:ext cx="7162800" cy="338554"/>
          </a:xfrm>
          <a:prstGeom prst="rect">
            <a:avLst/>
          </a:prstGeom>
          <a:noFill/>
        </p:spPr>
        <p:txBody>
          <a:bodyPr wrap="square" rtlCol="0">
            <a:spAutoFit/>
          </a:bodyPr>
          <a:lstStyle/>
          <a:p>
            <a:pPr defTabSz="914400" fontAlgn="base">
              <a:spcBef>
                <a:spcPct val="0"/>
              </a:spcBef>
              <a:spcAft>
                <a:spcPct val="0"/>
              </a:spcAft>
            </a:pPr>
            <a:r>
              <a:rPr lang="en-US" sz="1600">
                <a:solidFill>
                  <a:prstClr val="black"/>
                </a:solidFill>
                <a:latin typeface="Arial" panose="020B0604020202020204" pitchFamily="34" charset="0"/>
                <a:cs typeface="Arial" panose="020B0604020202020204" pitchFamily="34" charset="0"/>
              </a:rPr>
              <a:t>Texas Administrative Code, Chapter 149. – Effective June 8, 2014. </a:t>
            </a:r>
          </a:p>
        </p:txBody>
      </p:sp>
    </p:spTree>
    <p:custDataLst>
      <p:tags r:id="rId1"/>
    </p:custDataLst>
    <p:extLst>
      <p:ext uri="{BB962C8B-B14F-4D97-AF65-F5344CB8AC3E}">
        <p14:creationId xmlns:p14="http://schemas.microsoft.com/office/powerpoint/2010/main" val="2106406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Requirements – Full Appraisal</a:t>
            </a:r>
          </a:p>
        </p:txBody>
      </p:sp>
      <p:sp>
        <p:nvSpPr>
          <p:cNvPr id="37891" name="Rectangle 3">
            <a:extLst>
              <a:ext uri="{C183D7F6-B498-43B3-948B-1728B52AA6E4}">
                <adec:decorative xmlns:adec="http://schemas.microsoft.com/office/drawing/2017/decorative" val="1"/>
              </a:ext>
            </a:extLst>
          </p:cNvPr>
          <p:cNvSpPr>
            <a:spLocks noGrp="1" noChangeArrowheads="1"/>
          </p:cNvSpPr>
          <p:nvPr>
            <p:ph idx="1"/>
          </p:nvPr>
        </p:nvSpPr>
        <p:spPr/>
        <p:txBody>
          <a:bodyPr>
            <a:normAutofit/>
          </a:bodyPr>
          <a:lstStyle/>
          <a:p>
            <a:pPr marL="0" indent="0" eaLnBrk="1" fontAlgn="auto" hangingPunct="1">
              <a:buSzPct val="100000"/>
              <a:defRPr/>
            </a:pPr>
            <a:endParaRPr lang="en-US">
              <a:effectLst/>
            </a:endParaRPr>
          </a:p>
          <a:p>
            <a:pPr marL="457200" indent="-457200" eaLnBrk="1" fontAlgn="auto" hangingPunct="1">
              <a:buSzPct val="100000"/>
              <a:buFont typeface="Arial"/>
              <a:buChar char="•"/>
              <a:defRPr/>
            </a:pPr>
            <a:endParaRPr lang="en-US">
              <a:effectLst/>
            </a:endParaRPr>
          </a:p>
          <a:p>
            <a:pPr marL="457200" indent="-457200" eaLnBrk="1" fontAlgn="auto" hangingPunct="1">
              <a:buSzPct val="100000"/>
              <a:buFont typeface="Arial"/>
              <a:buChar char="•"/>
              <a:defRPr/>
            </a:pPr>
            <a:endParaRPr lang="en-US">
              <a:effectLst/>
            </a:endParaRPr>
          </a:p>
          <a:p>
            <a:pPr marL="457200" indent="-457200" eaLnBrk="1" fontAlgn="auto" hangingPunct="1">
              <a:buSzPct val="100000"/>
              <a:buFont typeface="Arial"/>
              <a:buChar char="•"/>
              <a:defRPr/>
            </a:pPr>
            <a:endParaRPr lang="en-US">
              <a:effectLst/>
            </a:endParaRPr>
          </a:p>
          <a:p>
            <a:pPr marL="857071" lvl="1" indent="-457200">
              <a:buSzPct val="100000"/>
              <a:buFont typeface="Arial"/>
              <a:buChar char="•"/>
              <a:defRPr/>
            </a:pPr>
            <a:endParaRPr lang="en-US">
              <a:effectLst/>
            </a:endParaRPr>
          </a:p>
        </p:txBody>
      </p:sp>
      <p:graphicFrame>
        <p:nvGraphicFramePr>
          <p:cNvPr id="2" name="Table 1"/>
          <p:cNvGraphicFramePr>
            <a:graphicFrameLocks noGrp="1"/>
          </p:cNvGraphicFramePr>
          <p:nvPr/>
        </p:nvGraphicFramePr>
        <p:xfrm>
          <a:off x="1714500" y="1496785"/>
          <a:ext cx="5780314" cy="4141892"/>
        </p:xfrm>
        <a:graphic>
          <a:graphicData uri="http://schemas.openxmlformats.org/drawingml/2006/table">
            <a:tbl>
              <a:tblPr firstRow="1" bandRow="1">
                <a:tableStyleId>{21E4AEA4-8DFA-4A89-87EB-49C32662AFE0}</a:tableStyleId>
              </a:tblPr>
              <a:tblGrid>
                <a:gridCol w="5780314">
                  <a:extLst>
                    <a:ext uri="{9D8B030D-6E8A-4147-A177-3AD203B41FA5}">
                      <a16:colId xmlns:a16="http://schemas.microsoft.com/office/drawing/2014/main" val="20000"/>
                    </a:ext>
                  </a:extLst>
                </a:gridCol>
              </a:tblGrid>
              <a:tr h="410874">
                <a:tc>
                  <a:txBody>
                    <a:bodyPr/>
                    <a:lstStyle/>
                    <a:p>
                      <a:pPr algn="ctr"/>
                      <a:r>
                        <a:rPr lang="en-US" sz="2000"/>
                        <a:t>Requirements</a:t>
                      </a:r>
                    </a:p>
                  </a:txBody>
                  <a:tcPr/>
                </a:tc>
                <a:extLst>
                  <a:ext uri="{0D108BD9-81ED-4DB2-BD59-A6C34878D82A}">
                    <a16:rowId xmlns:a16="http://schemas.microsoft.com/office/drawing/2014/main" val="10000"/>
                  </a:ext>
                </a:extLst>
              </a:tr>
              <a:tr h="459984">
                <a:tc>
                  <a:txBody>
                    <a:bodyPr/>
                    <a:lstStyle/>
                    <a:p>
                      <a:r>
                        <a:rPr lang="en-US" sz="1600" b="1"/>
                        <a:t>One observation</a:t>
                      </a:r>
                    </a:p>
                  </a:txBody>
                  <a:tcPr/>
                </a:tc>
                <a:extLst>
                  <a:ext uri="{0D108BD9-81ED-4DB2-BD59-A6C34878D82A}">
                    <a16:rowId xmlns:a16="http://schemas.microsoft.com/office/drawing/2014/main" val="10001"/>
                  </a:ext>
                </a:extLst>
              </a:tr>
              <a:tr h="702128">
                <a:tc>
                  <a:txBody>
                    <a:bodyPr/>
                    <a:lstStyle/>
                    <a:p>
                      <a:r>
                        <a:rPr lang="en-US" sz="1600" b="1"/>
                        <a:t>45 minute</a:t>
                      </a:r>
                      <a:r>
                        <a:rPr lang="en-US" sz="1600" b="1" baseline="0"/>
                        <a:t> minimum (can be conducted in shorter increments based on context)</a:t>
                      </a:r>
                      <a:endParaRPr lang="en-US" sz="1600" b="1"/>
                    </a:p>
                  </a:txBody>
                  <a:tcPr/>
                </a:tc>
                <a:extLst>
                  <a:ext uri="{0D108BD9-81ED-4DB2-BD59-A6C34878D82A}">
                    <a16:rowId xmlns:a16="http://schemas.microsoft.com/office/drawing/2014/main" val="10002"/>
                  </a:ext>
                </a:extLst>
              </a:tr>
              <a:tr h="506186">
                <a:tc>
                  <a:txBody>
                    <a:bodyPr/>
                    <a:lstStyle/>
                    <a:p>
                      <a:r>
                        <a:rPr lang="en-US" sz="1600" b="1"/>
                        <a:t>No</a:t>
                      </a:r>
                      <a:r>
                        <a:rPr lang="en-US" sz="1600" b="1" baseline="0"/>
                        <a:t> requirements for announced versus unannounced </a:t>
                      </a:r>
                      <a:endParaRPr lang="en-US" sz="1600" b="1"/>
                    </a:p>
                  </a:txBody>
                  <a:tcPr/>
                </a:tc>
                <a:extLst>
                  <a:ext uri="{0D108BD9-81ED-4DB2-BD59-A6C34878D82A}">
                    <a16:rowId xmlns:a16="http://schemas.microsoft.com/office/drawing/2014/main" val="10003"/>
                  </a:ext>
                </a:extLst>
              </a:tr>
              <a:tr h="489857">
                <a:tc>
                  <a:txBody>
                    <a:bodyPr/>
                    <a:lstStyle/>
                    <a:p>
                      <a:r>
                        <a:rPr lang="en-US" sz="1600" b="1"/>
                        <a:t>Post conference within 10 business days</a:t>
                      </a:r>
                    </a:p>
                  </a:txBody>
                  <a:tcPr/>
                </a:tc>
                <a:extLst>
                  <a:ext uri="{0D108BD9-81ED-4DB2-BD59-A6C34878D82A}">
                    <a16:rowId xmlns:a16="http://schemas.microsoft.com/office/drawing/2014/main" val="10004"/>
                  </a:ext>
                </a:extLst>
              </a:tr>
              <a:tr h="751115">
                <a:tc>
                  <a:txBody>
                    <a:bodyPr/>
                    <a:lstStyle/>
                    <a:p>
                      <a:r>
                        <a:rPr lang="en-US" sz="1600" b="1"/>
                        <a:t>Pre-conference</a:t>
                      </a:r>
                      <a:r>
                        <a:rPr lang="en-US" sz="1600" b="1" baseline="0"/>
                        <a:t> is optional in year one, required year two and beyond</a:t>
                      </a:r>
                      <a:endParaRPr lang="en-US" sz="1600" b="1"/>
                    </a:p>
                  </a:txBody>
                  <a:tcPr/>
                </a:tc>
                <a:extLst>
                  <a:ext uri="{0D108BD9-81ED-4DB2-BD59-A6C34878D82A}">
                    <a16:rowId xmlns:a16="http://schemas.microsoft.com/office/drawing/2014/main" val="10005"/>
                  </a:ext>
                </a:extLst>
              </a:tr>
              <a:tr h="410874">
                <a:tc>
                  <a:txBody>
                    <a:bodyPr/>
                    <a:lstStyle/>
                    <a:p>
                      <a:r>
                        <a:rPr lang="en-US" sz="1600" b="1"/>
                        <a:t>Goal-setting</a:t>
                      </a:r>
                      <a:r>
                        <a:rPr lang="en-US" sz="1600" b="1" baseline="0"/>
                        <a:t> and professional development plan*</a:t>
                      </a:r>
                      <a:endParaRPr lang="en-US" sz="1600" b="1"/>
                    </a:p>
                  </a:txBody>
                  <a:tcPr/>
                </a:tc>
                <a:extLst>
                  <a:ext uri="{0D108BD9-81ED-4DB2-BD59-A6C34878D82A}">
                    <a16:rowId xmlns:a16="http://schemas.microsoft.com/office/drawing/2014/main" val="10006"/>
                  </a:ext>
                </a:extLst>
              </a:tr>
              <a:tr h="410874">
                <a:tc>
                  <a:txBody>
                    <a:bodyPr/>
                    <a:lstStyle/>
                    <a:p>
                      <a:r>
                        <a:rPr lang="en-US" sz="1600" b="1"/>
                        <a:t>End-of-year conference as final collaborative</a:t>
                      </a:r>
                      <a:r>
                        <a:rPr lang="en-US" sz="1600" b="1" baseline="0"/>
                        <a:t> meeting*</a:t>
                      </a:r>
                      <a:endParaRPr lang="en-US" sz="1600" b="1"/>
                    </a:p>
                  </a:txBody>
                  <a:tcPr/>
                </a:tc>
                <a:extLst>
                  <a:ext uri="{0D108BD9-81ED-4DB2-BD59-A6C34878D82A}">
                    <a16:rowId xmlns:a16="http://schemas.microsoft.com/office/drawing/2014/main" val="10007"/>
                  </a:ext>
                </a:extLst>
              </a:tr>
            </a:tbl>
          </a:graphicData>
        </a:graphic>
      </p:graphicFrame>
      <p:sp>
        <p:nvSpPr>
          <p:cNvPr id="3" name="TextBox 2">
            <a:extLst>
              <a:ext uri="{C183D7F6-B498-43B3-948B-1728B52AA6E4}">
                <adec:decorative xmlns:adec="http://schemas.microsoft.com/office/drawing/2017/decorative" val="1"/>
              </a:ext>
            </a:extLst>
          </p:cNvPr>
          <p:cNvSpPr txBox="1"/>
          <p:nvPr/>
        </p:nvSpPr>
        <p:spPr>
          <a:xfrm>
            <a:off x="11658600" y="4114800"/>
            <a:ext cx="184666" cy="369332"/>
          </a:xfrm>
          <a:prstGeom prst="rect">
            <a:avLst/>
          </a:prstGeom>
          <a:noFill/>
        </p:spPr>
        <p:txBody>
          <a:bodyPr wrap="none" rtlCol="0">
            <a:spAutoFit/>
          </a:bodyPr>
          <a:lstStyle/>
          <a:p>
            <a:pPr defTabSz="914400"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1670957" y="5726668"/>
            <a:ext cx="5192486" cy="369332"/>
          </a:xfrm>
          <a:prstGeom prst="rect">
            <a:avLst/>
          </a:prstGeom>
          <a:noFill/>
        </p:spPr>
        <p:txBody>
          <a:bodyPr wrap="square" rtlCol="0">
            <a:spAutoFit/>
          </a:bodyPr>
          <a:lstStyle/>
          <a:p>
            <a:r>
              <a:rPr lang="en-US"/>
              <a:t>*</a:t>
            </a:r>
            <a:r>
              <a:rPr lang="en-US" sz="1400" b="1"/>
              <a:t>Also required for teachers not undergoing full appraisal</a:t>
            </a:r>
          </a:p>
        </p:txBody>
      </p:sp>
    </p:spTree>
    <p:custDataLst>
      <p:tags r:id="rId1"/>
    </p:custDataLst>
    <p:extLst>
      <p:ext uri="{BB962C8B-B14F-4D97-AF65-F5344CB8AC3E}">
        <p14:creationId xmlns:p14="http://schemas.microsoft.com/office/powerpoint/2010/main" val="1227790832"/>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w="22225">
                  <a:noFill/>
                  <a:prstDash val="solid"/>
                </a:ln>
                <a:solidFill>
                  <a:schemeClr val="bg1"/>
                </a:solidFill>
                <a:effectLst/>
                <a:uLnTx/>
                <a:uFillTx/>
                <a:latin typeface="+mn-lt"/>
                <a:ea typeface="+mn-ea"/>
                <a:cs typeface="+mn-cs"/>
              </a:rPr>
              <a:t>The Rubric</a:t>
            </a:r>
          </a:p>
        </p:txBody>
      </p:sp>
      <p:sp>
        <p:nvSpPr>
          <p:cNvPr id="5" name="TextBox 4"/>
          <p:cNvSpPr txBox="1"/>
          <p:nvPr/>
        </p:nvSpPr>
        <p:spPr>
          <a:xfrm>
            <a:off x="152400" y="1295400"/>
            <a:ext cx="8915400" cy="1384995"/>
          </a:xfrm>
          <a:prstGeom prst="rect">
            <a:avLst/>
          </a:prstGeom>
          <a:noFill/>
        </p:spPr>
        <p:txBody>
          <a:bodyPr wrap="square" rtlCol="0">
            <a:spAutoFit/>
          </a:bodyPr>
          <a:lstStyle/>
          <a:p>
            <a:pPr algn="ctr" defTabSz="914400" fontAlgn="base">
              <a:spcBef>
                <a:spcPct val="0"/>
              </a:spcBef>
              <a:spcAft>
                <a:spcPct val="0"/>
              </a:spcAft>
            </a:pPr>
            <a:r>
              <a:rPr lang="en-US" sz="2800">
                <a:solidFill>
                  <a:prstClr val="black"/>
                </a:solidFill>
                <a:cs typeface="Arial" panose="020B0604020202020204" pitchFamily="34" charset="0"/>
              </a:rPr>
              <a:t>Created by a steering committee comprised of Texas Educators based on best practices, requirements with the new Texas Teacher Standards, and research…</a:t>
            </a:r>
          </a:p>
        </p:txBody>
      </p:sp>
    </p:spTree>
    <p:custDataLst>
      <p:tags r:id="rId1"/>
    </p:custDataLst>
    <p:extLst>
      <p:ext uri="{BB962C8B-B14F-4D97-AF65-F5344CB8AC3E}">
        <p14:creationId xmlns:p14="http://schemas.microsoft.com/office/powerpoint/2010/main" val="4216907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a:ln w="22225">
                  <a:noFill/>
                  <a:prstDash val="solid"/>
                </a:ln>
                <a:solidFill>
                  <a:schemeClr val="bg1"/>
                </a:solidFill>
                <a:effectLst/>
                <a:uLnTx/>
                <a:uFillTx/>
                <a:latin typeface="+mn-lt"/>
                <a:ea typeface="+mn-ea"/>
                <a:cs typeface="Arial" pitchFamily="34" charset="0"/>
              </a:rPr>
              <a:t>Elements of an Effective Lesson </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a:ln w="22225">
                  <a:noFill/>
                  <a:prstDash val="solid"/>
                </a:ln>
                <a:solidFill>
                  <a:schemeClr val="bg1"/>
                </a:solidFill>
                <a:effectLst/>
                <a:uLnTx/>
                <a:uFillTx/>
                <a:latin typeface="+mn-lt"/>
                <a:ea typeface="+mn-ea"/>
                <a:cs typeface="Arial" pitchFamily="34" charset="0"/>
              </a:rPr>
              <a:t>Placemat Consensus</a:t>
            </a:r>
          </a:p>
        </p:txBody>
      </p:sp>
      <p:graphicFrame>
        <p:nvGraphicFramePr>
          <p:cNvPr id="2" name="Diagram 1" descr="A continuous circle with 4 quarters with the label &quot;Consensus Elements&quot; in the middle  "/>
          <p:cNvGraphicFramePr/>
          <p:nvPr>
            <p:extLst>
              <p:ext uri="{D42A27DB-BD31-4B8C-83A1-F6EECF244321}">
                <p14:modId xmlns:p14="http://schemas.microsoft.com/office/powerpoint/2010/main" val="2970260267"/>
              </p:ext>
            </p:extLst>
          </p:nvPr>
        </p:nvGraphicFramePr>
        <p:xfrm>
          <a:off x="1466462" y="123408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p:cNvSpPr txBox="1">
            <a:spLocks noChangeArrowheads="1"/>
          </p:cNvSpPr>
          <p:nvPr/>
        </p:nvSpPr>
        <p:spPr bwMode="auto">
          <a:xfrm>
            <a:off x="204936" y="5626320"/>
            <a:ext cx="8437562" cy="492443"/>
          </a:xfrm>
          <a:prstGeom prst="rect">
            <a:avLst/>
          </a:prstGeom>
          <a:noFill/>
          <a:ln w="9525">
            <a:noFill/>
            <a:miter lim="800000"/>
            <a:headEnd/>
            <a:tailEnd/>
          </a:ln>
        </p:spPr>
        <p:txBody>
          <a:bodyPr wrap="square">
            <a:spAutoFit/>
          </a:bodyPr>
          <a:lstStyle/>
          <a:p>
            <a:pPr algn="ctr">
              <a:defRPr/>
            </a:pPr>
            <a:r>
              <a:rPr lang="en-US" sz="2600" b="1">
                <a:solidFill>
                  <a:srgbClr val="000000"/>
                </a:solidFill>
                <a:latin typeface="+mn-lt"/>
                <a:cs typeface="+mn-cs"/>
              </a:rPr>
              <a:t>What are your favorite hobbies?</a:t>
            </a:r>
          </a:p>
        </p:txBody>
      </p:sp>
      <p:sp>
        <p:nvSpPr>
          <p:cNvPr id="11" name="Oval 10">
            <a:extLst>
              <a:ext uri="{C183D7F6-B498-43B3-948B-1728B52AA6E4}">
                <adec:decorative xmlns:adec="http://schemas.microsoft.com/office/drawing/2017/decorative" val="1"/>
              </a:ext>
            </a:extLst>
          </p:cNvPr>
          <p:cNvSpPr/>
          <p:nvPr/>
        </p:nvSpPr>
        <p:spPr>
          <a:xfrm>
            <a:off x="3733800" y="2667000"/>
            <a:ext cx="1558925" cy="1198179"/>
          </a:xfrm>
          <a:prstGeom prst="ellipse">
            <a:avLst/>
          </a:prstGeom>
          <a:gradFill>
            <a:gsLst>
              <a:gs pos="0">
                <a:schemeClr val="tx2">
                  <a:lumMod val="20000"/>
                  <a:lumOff val="80000"/>
                </a:schemeClr>
              </a:gs>
              <a:gs pos="50000">
                <a:schemeClr val="accent1">
                  <a:lumMod val="60000"/>
                  <a:lumOff val="40000"/>
                </a:schemeClr>
              </a:gs>
              <a:gs pos="100000">
                <a:schemeClr val="tx2">
                  <a:lumMod val="60000"/>
                  <a:lumOff val="40000"/>
                </a:schemeClr>
              </a:gs>
            </a:gsLst>
            <a:lin ang="5400000" scaled="0"/>
          </a:gradFill>
          <a:ln>
            <a:solidFill>
              <a:schemeClr val="accent1"/>
            </a:solidFill>
          </a:ln>
          <a:scene3d>
            <a:camera prst="orthographicFront"/>
            <a:lightRig rig="threePt" dir="t"/>
          </a:scene3d>
          <a:sp3d extrusionH="76200" contourW="12700" prstMaterial="matte">
            <a:bevelT w="152400" h="152400"/>
            <a:extrusionClr>
              <a:schemeClr val="accent1">
                <a:lumMod val="20000"/>
                <a:lumOff val="80000"/>
              </a:schemeClr>
            </a:extrusionClr>
            <a:contourClr>
              <a:schemeClr val="accent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a:extLst>
              <a:ext uri="{C183D7F6-B498-43B3-948B-1728B52AA6E4}">
                <adec:decorative xmlns:adec="http://schemas.microsoft.com/office/drawing/2017/decorative" val="1"/>
              </a:ext>
            </a:extLst>
          </p:cNvPr>
          <p:cNvSpPr txBox="1"/>
          <p:nvPr/>
        </p:nvSpPr>
        <p:spPr>
          <a:xfrm>
            <a:off x="3874884" y="2928540"/>
            <a:ext cx="1284288" cy="646113"/>
          </a:xfrm>
          <a:prstGeom prst="rect">
            <a:avLst/>
          </a:prstGeom>
          <a:noFill/>
        </p:spPr>
        <p:txBody>
          <a:bodyPr>
            <a:spAutoFit/>
          </a:bodyPr>
          <a:lstStyle/>
          <a:p>
            <a:pPr algn="ctr">
              <a:defRPr/>
            </a:pPr>
            <a:r>
              <a:rPr lang="en-US" b="1">
                <a:solidFill>
                  <a:schemeClr val="accent1">
                    <a:lumMod val="50000"/>
                  </a:schemeClr>
                </a:solidFill>
                <a:effectLst>
                  <a:outerShdw blurRad="88900" dist="50800" dir="5400000" algn="ctr" rotWithShape="0">
                    <a:schemeClr val="bg1"/>
                  </a:outerShdw>
                </a:effectLst>
                <a:latin typeface="+mn-lt"/>
                <a:cs typeface="+mn-cs"/>
              </a:rPr>
              <a:t>Consensus Elements</a:t>
            </a:r>
          </a:p>
        </p:txBody>
      </p:sp>
    </p:spTree>
    <p:custDataLst>
      <p:tags r:id="rId1"/>
    </p:custDataLst>
    <p:extLst>
      <p:ext uri="{BB962C8B-B14F-4D97-AF65-F5344CB8AC3E}">
        <p14:creationId xmlns:p14="http://schemas.microsoft.com/office/powerpoint/2010/main" val="285331295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a:ln w="22225">
                  <a:noFill/>
                  <a:prstDash val="solid"/>
                </a:ln>
                <a:solidFill>
                  <a:schemeClr val="bg1"/>
                </a:solidFill>
                <a:effectLst/>
                <a:uLnTx/>
                <a:uFillTx/>
                <a:latin typeface="+mn-lt"/>
                <a:ea typeface="+mn-ea"/>
                <a:cs typeface="Arial" pitchFamily="34" charset="0"/>
              </a:rPr>
              <a:t>Elements of an Effective Lesson </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a:ln w="22225">
                  <a:noFill/>
                  <a:prstDash val="solid"/>
                </a:ln>
                <a:solidFill>
                  <a:schemeClr val="bg1"/>
                </a:solidFill>
                <a:effectLst/>
                <a:uLnTx/>
                <a:uFillTx/>
                <a:latin typeface="+mn-lt"/>
                <a:ea typeface="+mn-ea"/>
                <a:cs typeface="Arial" pitchFamily="34" charset="0"/>
              </a:rPr>
              <a:t>Placemat Consensus </a:t>
            </a:r>
            <a:r>
              <a:rPr kumimoji="0" lang="en-US" sz="3200" b="1" i="0" u="none" strike="noStrike" kern="1200" cap="none" spc="0" normalizeH="0" baseline="0" noProof="0">
                <a:ln w="22225">
                  <a:noFill/>
                  <a:prstDash val="solid"/>
                </a:ln>
                <a:solidFill>
                  <a:srgbClr val="2D4E75"/>
                </a:solidFill>
                <a:effectLst/>
                <a:uLnTx/>
                <a:uFillTx/>
                <a:latin typeface="+mn-lt"/>
                <a:ea typeface="+mn-ea"/>
                <a:cs typeface="Arial" pitchFamily="34" charset="0"/>
              </a:rPr>
              <a:t>– 2 </a:t>
            </a:r>
          </a:p>
        </p:txBody>
      </p:sp>
      <p:graphicFrame>
        <p:nvGraphicFramePr>
          <p:cNvPr id="2" name="Diagram 1" descr="A continuous circle split into 4 quarters, with each quarter labelled to a person as described below.&#10;&#10;In the middle of the circle is the following list representing the consensus elements:&#10;&#10;- Basketball&#10;- Gardening&#10;- Reading"/>
          <p:cNvGraphicFramePr/>
          <p:nvPr>
            <p:extLst>
              <p:ext uri="{D42A27DB-BD31-4B8C-83A1-F6EECF244321}">
                <p14:modId xmlns:p14="http://schemas.microsoft.com/office/powerpoint/2010/main" val="208174393"/>
              </p:ext>
            </p:extLst>
          </p:nvPr>
        </p:nvGraphicFramePr>
        <p:xfrm>
          <a:off x="1466462" y="123408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p:cNvSpPr txBox="1">
            <a:spLocks noChangeArrowheads="1"/>
          </p:cNvSpPr>
          <p:nvPr/>
        </p:nvSpPr>
        <p:spPr bwMode="auto">
          <a:xfrm>
            <a:off x="204936" y="5626320"/>
            <a:ext cx="8437562" cy="492443"/>
          </a:xfrm>
          <a:prstGeom prst="rect">
            <a:avLst/>
          </a:prstGeom>
          <a:noFill/>
          <a:ln w="9525">
            <a:noFill/>
            <a:miter lim="800000"/>
            <a:headEnd/>
            <a:tailEnd/>
          </a:ln>
        </p:spPr>
        <p:txBody>
          <a:bodyPr wrap="square">
            <a:spAutoFit/>
          </a:bodyPr>
          <a:lstStyle/>
          <a:p>
            <a:pPr algn="ctr">
              <a:defRPr/>
            </a:pPr>
            <a:r>
              <a:rPr lang="en-US" sz="2600" b="1">
                <a:solidFill>
                  <a:srgbClr val="000000"/>
                </a:solidFill>
                <a:latin typeface="+mn-lt"/>
                <a:cs typeface="+mn-cs"/>
              </a:rPr>
              <a:t>What are your favorite hobbies?</a:t>
            </a:r>
          </a:p>
        </p:txBody>
      </p:sp>
      <p:sp>
        <p:nvSpPr>
          <p:cNvPr id="11" name="Oval 10">
            <a:extLst>
              <a:ext uri="{C183D7F6-B498-43B3-948B-1728B52AA6E4}">
                <adec:decorative xmlns:adec="http://schemas.microsoft.com/office/drawing/2017/decorative" val="1"/>
              </a:ext>
            </a:extLst>
          </p:cNvPr>
          <p:cNvSpPr/>
          <p:nvPr/>
        </p:nvSpPr>
        <p:spPr>
          <a:xfrm>
            <a:off x="3733800" y="2667000"/>
            <a:ext cx="1558925" cy="1198179"/>
          </a:xfrm>
          <a:prstGeom prst="ellipse">
            <a:avLst/>
          </a:prstGeom>
          <a:gradFill>
            <a:gsLst>
              <a:gs pos="0">
                <a:schemeClr val="tx2">
                  <a:lumMod val="20000"/>
                  <a:lumOff val="80000"/>
                </a:schemeClr>
              </a:gs>
              <a:gs pos="50000">
                <a:schemeClr val="accent1">
                  <a:lumMod val="60000"/>
                  <a:lumOff val="40000"/>
                </a:schemeClr>
              </a:gs>
              <a:gs pos="100000">
                <a:schemeClr val="tx2">
                  <a:lumMod val="60000"/>
                  <a:lumOff val="40000"/>
                </a:schemeClr>
              </a:gs>
            </a:gsLst>
            <a:lin ang="5400000" scaled="0"/>
          </a:gradFill>
          <a:ln>
            <a:solidFill>
              <a:schemeClr val="accent1"/>
            </a:solidFill>
          </a:ln>
          <a:scene3d>
            <a:camera prst="orthographicFront"/>
            <a:lightRig rig="threePt" dir="t"/>
          </a:scene3d>
          <a:sp3d extrusionH="76200" contourW="12700" prstMaterial="matte">
            <a:bevelT w="152400" h="152400"/>
            <a:extrusionClr>
              <a:schemeClr val="accent1">
                <a:lumMod val="20000"/>
                <a:lumOff val="80000"/>
              </a:schemeClr>
            </a:extrusionClr>
            <a:contourClr>
              <a:schemeClr val="accent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p:cNvSpPr txBox="1"/>
          <p:nvPr/>
        </p:nvSpPr>
        <p:spPr>
          <a:xfrm>
            <a:off x="381000" y="1600200"/>
            <a:ext cx="1981200" cy="175432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b="1">
                <a:solidFill>
                  <a:schemeClr val="tx1"/>
                </a:solidFill>
              </a:rPr>
              <a:t>Person A: </a:t>
            </a:r>
            <a:r>
              <a:rPr lang="en-US" i="1">
                <a:solidFill>
                  <a:schemeClr val="tx1"/>
                </a:solidFill>
              </a:rPr>
              <a:t>Basketball </a:t>
            </a:r>
          </a:p>
          <a:p>
            <a:r>
              <a:rPr lang="en-US" i="1">
                <a:solidFill>
                  <a:schemeClr val="tx1"/>
                </a:solidFill>
              </a:rPr>
              <a:t>Soccer</a:t>
            </a:r>
          </a:p>
          <a:p>
            <a:r>
              <a:rPr lang="en-US" i="1">
                <a:solidFill>
                  <a:schemeClr val="tx1"/>
                </a:solidFill>
              </a:rPr>
              <a:t>Gardening </a:t>
            </a:r>
          </a:p>
          <a:p>
            <a:r>
              <a:rPr lang="en-US" i="1">
                <a:solidFill>
                  <a:schemeClr val="tx1"/>
                </a:solidFill>
              </a:rPr>
              <a:t>Reading</a:t>
            </a:r>
          </a:p>
          <a:p>
            <a:r>
              <a:rPr lang="en-US" i="1">
                <a:solidFill>
                  <a:schemeClr val="tx1"/>
                </a:solidFill>
              </a:rPr>
              <a:t>Scrapbooking </a:t>
            </a:r>
          </a:p>
        </p:txBody>
      </p:sp>
      <p:sp>
        <p:nvSpPr>
          <p:cNvPr id="12" name="TextBox 11"/>
          <p:cNvSpPr txBox="1"/>
          <p:nvPr/>
        </p:nvSpPr>
        <p:spPr>
          <a:xfrm>
            <a:off x="6598443" y="1598428"/>
            <a:ext cx="1981200" cy="175432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a:solidFill>
                  <a:schemeClr val="tx1"/>
                </a:solidFill>
              </a:rPr>
              <a:t>Person B: </a:t>
            </a:r>
          </a:p>
          <a:p>
            <a:r>
              <a:rPr lang="en-US" i="1">
                <a:solidFill>
                  <a:schemeClr val="tx1"/>
                </a:solidFill>
              </a:rPr>
              <a:t>Gardening</a:t>
            </a:r>
          </a:p>
          <a:p>
            <a:r>
              <a:rPr lang="en-US" i="1">
                <a:solidFill>
                  <a:schemeClr val="tx1"/>
                </a:solidFill>
              </a:rPr>
              <a:t>Camping</a:t>
            </a:r>
          </a:p>
          <a:p>
            <a:r>
              <a:rPr lang="en-US" i="1">
                <a:solidFill>
                  <a:schemeClr val="tx1"/>
                </a:solidFill>
              </a:rPr>
              <a:t>Basketball </a:t>
            </a:r>
          </a:p>
          <a:p>
            <a:r>
              <a:rPr lang="en-US" i="1">
                <a:solidFill>
                  <a:schemeClr val="tx1"/>
                </a:solidFill>
              </a:rPr>
              <a:t>Soccer</a:t>
            </a:r>
          </a:p>
          <a:p>
            <a:r>
              <a:rPr lang="en-US" i="1">
                <a:solidFill>
                  <a:schemeClr val="tx1"/>
                </a:solidFill>
              </a:rPr>
              <a:t>Reading</a:t>
            </a:r>
          </a:p>
        </p:txBody>
      </p:sp>
      <p:sp>
        <p:nvSpPr>
          <p:cNvPr id="14" name="TextBox 13"/>
          <p:cNvSpPr txBox="1"/>
          <p:nvPr/>
        </p:nvSpPr>
        <p:spPr>
          <a:xfrm>
            <a:off x="6598443" y="3865179"/>
            <a:ext cx="1981200" cy="175432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b="1">
                <a:solidFill>
                  <a:schemeClr val="tx1"/>
                </a:solidFill>
              </a:rPr>
              <a:t>Person C: </a:t>
            </a:r>
          </a:p>
          <a:p>
            <a:r>
              <a:rPr lang="en-US" i="1">
                <a:solidFill>
                  <a:schemeClr val="tx1"/>
                </a:solidFill>
              </a:rPr>
              <a:t>Coin collecting</a:t>
            </a:r>
          </a:p>
          <a:p>
            <a:r>
              <a:rPr lang="en-US" i="1">
                <a:solidFill>
                  <a:schemeClr val="tx1"/>
                </a:solidFill>
              </a:rPr>
              <a:t>Interior Designing</a:t>
            </a:r>
          </a:p>
          <a:p>
            <a:r>
              <a:rPr lang="en-US" i="1">
                <a:solidFill>
                  <a:schemeClr val="tx1"/>
                </a:solidFill>
              </a:rPr>
              <a:t>Basketball </a:t>
            </a:r>
          </a:p>
          <a:p>
            <a:r>
              <a:rPr lang="en-US" i="1">
                <a:solidFill>
                  <a:schemeClr val="tx1"/>
                </a:solidFill>
              </a:rPr>
              <a:t>Gardening </a:t>
            </a:r>
          </a:p>
          <a:p>
            <a:r>
              <a:rPr lang="en-US" i="1">
                <a:solidFill>
                  <a:schemeClr val="tx1"/>
                </a:solidFill>
              </a:rPr>
              <a:t>Reading</a:t>
            </a:r>
          </a:p>
        </p:txBody>
      </p:sp>
      <p:sp>
        <p:nvSpPr>
          <p:cNvPr id="9" name="TextBox 8"/>
          <p:cNvSpPr txBox="1"/>
          <p:nvPr/>
        </p:nvSpPr>
        <p:spPr>
          <a:xfrm>
            <a:off x="381000" y="3724940"/>
            <a:ext cx="1981200" cy="175432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b="1">
                <a:solidFill>
                  <a:schemeClr val="tx1"/>
                </a:solidFill>
              </a:rPr>
              <a:t>Person D:</a:t>
            </a:r>
          </a:p>
          <a:p>
            <a:r>
              <a:rPr lang="en-US" i="1">
                <a:solidFill>
                  <a:schemeClr val="tx1"/>
                </a:solidFill>
              </a:rPr>
              <a:t>Woodworking</a:t>
            </a:r>
          </a:p>
          <a:p>
            <a:r>
              <a:rPr lang="en-US" i="1">
                <a:solidFill>
                  <a:schemeClr val="tx1"/>
                </a:solidFill>
              </a:rPr>
              <a:t>Basketball </a:t>
            </a:r>
          </a:p>
          <a:p>
            <a:r>
              <a:rPr lang="en-US" i="1">
                <a:solidFill>
                  <a:schemeClr val="tx1"/>
                </a:solidFill>
              </a:rPr>
              <a:t>Reading</a:t>
            </a:r>
          </a:p>
          <a:p>
            <a:r>
              <a:rPr lang="en-US" i="1">
                <a:solidFill>
                  <a:schemeClr val="tx1"/>
                </a:solidFill>
              </a:rPr>
              <a:t>Gardening</a:t>
            </a:r>
          </a:p>
          <a:p>
            <a:r>
              <a:rPr lang="en-US" i="1">
                <a:solidFill>
                  <a:schemeClr val="tx1"/>
                </a:solidFill>
              </a:rPr>
              <a:t>Collecting Cards</a:t>
            </a:r>
          </a:p>
        </p:txBody>
      </p:sp>
      <p:sp>
        <p:nvSpPr>
          <p:cNvPr id="17" name="TextBox 16">
            <a:extLst>
              <a:ext uri="{C183D7F6-B498-43B3-948B-1728B52AA6E4}">
                <adec:decorative xmlns:adec="http://schemas.microsoft.com/office/drawing/2017/decorative" val="1"/>
              </a:ext>
            </a:extLst>
          </p:cNvPr>
          <p:cNvSpPr txBox="1"/>
          <p:nvPr/>
        </p:nvSpPr>
        <p:spPr>
          <a:xfrm>
            <a:off x="3855558" y="2804424"/>
            <a:ext cx="1284288" cy="923330"/>
          </a:xfrm>
          <a:prstGeom prst="rect">
            <a:avLst/>
          </a:prstGeom>
          <a:noFill/>
        </p:spPr>
        <p:txBody>
          <a:bodyPr>
            <a:spAutoFit/>
          </a:bodyPr>
          <a:lstStyle/>
          <a:p>
            <a:pPr algn="ctr">
              <a:defRPr/>
            </a:pPr>
            <a:r>
              <a:rPr lang="en-US" b="1">
                <a:solidFill>
                  <a:srgbClr val="C00000"/>
                </a:solidFill>
                <a:effectLst>
                  <a:outerShdw blurRad="88900" dist="50800" dir="5400000" algn="ctr" rotWithShape="0">
                    <a:schemeClr val="bg1"/>
                  </a:outerShdw>
                </a:effectLst>
                <a:latin typeface="+mn-lt"/>
                <a:cs typeface="+mn-cs"/>
              </a:rPr>
              <a:t>Basketball</a:t>
            </a:r>
          </a:p>
          <a:p>
            <a:pPr algn="ctr">
              <a:defRPr/>
            </a:pPr>
            <a:r>
              <a:rPr lang="en-US" b="1">
                <a:solidFill>
                  <a:srgbClr val="C00000"/>
                </a:solidFill>
                <a:effectLst>
                  <a:outerShdw blurRad="88900" dist="50800" dir="5400000" algn="ctr" rotWithShape="0">
                    <a:schemeClr val="bg1"/>
                  </a:outerShdw>
                </a:effectLst>
                <a:latin typeface="+mn-lt"/>
                <a:cs typeface="+mn-cs"/>
              </a:rPr>
              <a:t>Gardening</a:t>
            </a:r>
          </a:p>
          <a:p>
            <a:pPr algn="ctr">
              <a:defRPr/>
            </a:pPr>
            <a:r>
              <a:rPr lang="en-US" b="1">
                <a:solidFill>
                  <a:srgbClr val="C00000"/>
                </a:solidFill>
                <a:effectLst>
                  <a:outerShdw blurRad="88900" dist="50800" dir="5400000" algn="ctr" rotWithShape="0">
                    <a:schemeClr val="bg1"/>
                  </a:outerShdw>
                </a:effectLst>
                <a:latin typeface="+mn-lt"/>
                <a:cs typeface="+mn-cs"/>
              </a:rPr>
              <a:t>Reading </a:t>
            </a:r>
          </a:p>
        </p:txBody>
      </p:sp>
      <p:cxnSp>
        <p:nvCxnSpPr>
          <p:cNvPr id="5" name="Straight Arrow Connector 4">
            <a:extLst>
              <a:ext uri="{C183D7F6-B498-43B3-948B-1728B52AA6E4}">
                <adec:decorative xmlns:adec="http://schemas.microsoft.com/office/drawing/2017/decorative" val="1"/>
              </a:ext>
            </a:extLst>
          </p:cNvPr>
          <p:cNvCxnSpPr/>
          <p:nvPr/>
        </p:nvCxnSpPr>
        <p:spPr>
          <a:xfrm>
            <a:off x="2362200" y="2343581"/>
            <a:ext cx="1219200" cy="46084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a:extLst>
              <a:ext uri="{C183D7F6-B498-43B3-948B-1728B52AA6E4}">
                <adec:decorative xmlns:adec="http://schemas.microsoft.com/office/drawing/2017/decorative" val="1"/>
              </a:ext>
            </a:extLst>
          </p:cNvPr>
          <p:cNvCxnSpPr>
            <a:stCxn id="9" idx="3"/>
          </p:cNvCxnSpPr>
          <p:nvPr/>
        </p:nvCxnSpPr>
        <p:spPr>
          <a:xfrm flipV="1">
            <a:off x="2362200" y="4038600"/>
            <a:ext cx="1219200" cy="56350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a:extLst>
              <a:ext uri="{C183D7F6-B498-43B3-948B-1728B52AA6E4}">
                <adec:decorative xmlns:adec="http://schemas.microsoft.com/office/drawing/2017/decorative" val="1"/>
              </a:ext>
            </a:extLst>
          </p:cNvPr>
          <p:cNvCxnSpPr/>
          <p:nvPr/>
        </p:nvCxnSpPr>
        <p:spPr>
          <a:xfrm flipH="1" flipV="1">
            <a:off x="5140325" y="4038600"/>
            <a:ext cx="1458118" cy="70374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a:extLst>
              <a:ext uri="{C183D7F6-B498-43B3-948B-1728B52AA6E4}">
                <adec:decorative xmlns:adec="http://schemas.microsoft.com/office/drawing/2017/decorative" val="1"/>
              </a:ext>
            </a:extLst>
          </p:cNvPr>
          <p:cNvCxnSpPr/>
          <p:nvPr/>
        </p:nvCxnSpPr>
        <p:spPr>
          <a:xfrm flipH="1">
            <a:off x="5140325" y="2209800"/>
            <a:ext cx="1458118" cy="5946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216151517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PAUSE" val="0"/>
  <p:tag name="ARTICULATE_LOCK_SLIDE" val="0"/>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heme/theme1.xml><?xml version="1.0" encoding="utf-8"?>
<a:theme xmlns:a="http://schemas.openxmlformats.org/drawingml/2006/main" name="T-TESS - 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TESS-Template-2016" id="{5A747352-DE19-4567-A5C7-7BE0F6FE8181}" vid="{12DA0A7D-BE56-4B3A-BE72-F3350858FE43}"/>
    </a:ext>
  </a:extLst>
</a:theme>
</file>

<file path=ppt/theme/theme2.xml><?xml version="1.0" encoding="utf-8"?>
<a:theme xmlns:a="http://schemas.openxmlformats.org/drawingml/2006/main" name="T-TESS-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TESS-Template-2016" id="{5A747352-DE19-4567-A5C7-7BE0F6FE8181}" vid="{538038E3-2305-4BCF-AF45-E7E76A35DD2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T-TESS-Template-2016_</Template>
  <TotalTime>0</TotalTime>
  <Words>5691</Words>
  <Application>Microsoft Office PowerPoint</Application>
  <PresentationFormat>On-screen Show (4:3)</PresentationFormat>
  <Paragraphs>584</Paragraphs>
  <Slides>45</Slides>
  <Notes>45</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Arial</vt:lpstr>
      <vt:lpstr>Arial,Sans-Serif</vt:lpstr>
      <vt:lpstr>Calibri</vt:lpstr>
      <vt:lpstr>Wingdings</vt:lpstr>
      <vt:lpstr>T-TESS - Cover</vt:lpstr>
      <vt:lpstr>T-TESS-Content</vt:lpstr>
      <vt:lpstr>Elementary Teacher Overview  ½ Day  </vt:lpstr>
      <vt:lpstr> Objectives:</vt:lpstr>
      <vt:lpstr>Introductory Video</vt:lpstr>
      <vt:lpstr>It’s a Process, not an Event. </vt:lpstr>
      <vt:lpstr>Texas Teacher Standards</vt:lpstr>
      <vt:lpstr>Requirements – Full Appraisal</vt:lpstr>
      <vt:lpstr>The Rubric</vt:lpstr>
      <vt:lpstr>Elements of an Effective Lesson  Placemat Consensus</vt:lpstr>
      <vt:lpstr>Elements of an Effective Lesson  Placemat Consensus – 2 </vt:lpstr>
      <vt:lpstr>Placemat Consensus – 10 Minutes Total! </vt:lpstr>
      <vt:lpstr>Effective Elements Summary</vt:lpstr>
      <vt:lpstr>T-TESS Rubric Overview -  Including Domain I or Alternate Domain I</vt:lpstr>
      <vt:lpstr>T-TESS Rubric</vt:lpstr>
      <vt:lpstr>T-TESS Rubric – 2 </vt:lpstr>
      <vt:lpstr>T-TESS Rubric – 3 </vt:lpstr>
      <vt:lpstr>T-TESS Rubric – 4 </vt:lpstr>
      <vt:lpstr>T-TESS Rubric – 5 </vt:lpstr>
      <vt:lpstr>T-TESS Rubric – 6 </vt:lpstr>
      <vt:lpstr>T-TESS Rubric – 7 </vt:lpstr>
      <vt:lpstr>T-TESS Rubric – 8 </vt:lpstr>
      <vt:lpstr>T-TESS Rubric Overview – 2 </vt:lpstr>
      <vt:lpstr>Evaluation Focus </vt:lpstr>
      <vt:lpstr>What is the Process of Modeling Your Thinking (Think-Aloud)</vt:lpstr>
      <vt:lpstr>Communication (Instruction Dimension 2.3)</vt:lpstr>
      <vt:lpstr>Rubric Activity</vt:lpstr>
      <vt:lpstr>Collective Evidence is Essential</vt:lpstr>
      <vt:lpstr>When Do You Collect Evidence</vt:lpstr>
      <vt:lpstr>Evaluation Cycle</vt:lpstr>
      <vt:lpstr>10 minute Break</vt:lpstr>
      <vt:lpstr>T-TESS: Evidence-Based Process</vt:lpstr>
      <vt:lpstr>Purpose of the Pre-Conference</vt:lpstr>
      <vt:lpstr>View a Lesson</vt:lpstr>
      <vt:lpstr>Scripting the Lesson Reminders</vt:lpstr>
      <vt:lpstr>View 4th grade ELA Lesson Video</vt:lpstr>
      <vt:lpstr>Observation of Classroom Instruction</vt:lpstr>
      <vt:lpstr>Categorizing Evidence (We do)</vt:lpstr>
      <vt:lpstr>Whole Group Debrief</vt:lpstr>
      <vt:lpstr>Post-Conference Round Table</vt:lpstr>
      <vt:lpstr>Post-Conference Round Table – 2 </vt:lpstr>
      <vt:lpstr>Four Key Elements of the  Instruction Post-Conference</vt:lpstr>
      <vt:lpstr> Objectives: - 2 </vt:lpstr>
      <vt:lpstr>T-TESS Thoughts…</vt:lpstr>
      <vt:lpstr>T-TESS Thoughts… - 2 </vt:lpstr>
      <vt:lpstr>Here’s What…So What…Now What…</vt:lpstr>
      <vt:lpstr>Thanks for Your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T-TESS Teacher Overview-Elementary School Half Day</dc:title>
  <dc:creator>Sheila Collazo</dc:creator>
  <cp:lastModifiedBy>Alicia Carter</cp:lastModifiedBy>
  <cp:revision>3</cp:revision>
  <dcterms:created xsi:type="dcterms:W3CDTF">2016-04-21T23:38:09Z</dcterms:created>
  <dcterms:modified xsi:type="dcterms:W3CDTF">2024-05-21T17:35:00Z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A23D172C-A524-4C83-942A-1A7713C2EE56</vt:lpwstr>
  </property>
  <property fmtid="{D5CDD505-2E9C-101B-9397-08002B2CF9AE}" pid="3" name="ArticulatePath">
    <vt:lpwstr>Goal Setting and Professional Development Plan - Teacher  Overview</vt:lpwstr>
  </property>
</Properties>
</file>