
<file path=[Content_Types].xml><?xml version="1.0" encoding="utf-8"?>
<Types xmlns="http://schemas.openxmlformats.org/package/2006/content-types">
  <Override PartName="/ppt/notesSlides/notesSlide2.xml" ContentType="application/vnd.openxmlformats-officedocument.presentationml.notesSlide+xml"/>
  <Override PartName="/ppt/tags/tag8.xml" ContentType="application/vnd.openxmlformats-officedocument.presentationml.tags+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diagrams/quickStyle2.xml" ContentType="application/vnd.openxmlformats-officedocument.drawingml.diagramStyl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tags/tag16.xml" ContentType="application/vnd.openxmlformats-officedocument.presentationml.tags+xml"/>
  <Override PartName="/ppt/tags/tag27.xml" ContentType="application/vnd.openxmlformats-officedocument.presentationml.tags+xml"/>
  <Override PartName="/docProps/custom.xml" ContentType="application/vnd.openxmlformats-officedocument.custom-properties+xml"/>
  <Override PartName="/ppt/notesSlides/notesSlide12.xml" ContentType="application/vnd.openxmlformats-officedocument.presentationml.notesSlide+xml"/>
  <Override PartName="/ppt/diagrams/colors8.xml" ContentType="application/vnd.openxmlformats-officedocument.drawingml.diagramColors+xml"/>
  <Override PartName="/ppt/tags/tag34.xml" ContentType="application/vnd.openxmlformats-officedocument.presentationml.tags+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tags/tag12.xml" ContentType="application/vnd.openxmlformats-officedocument.presentationml.tags+xml"/>
  <Override PartName="/ppt/tags/tag23.xml" ContentType="application/vnd.openxmlformats-officedocument.presentationml.tags+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diagrams/colors4.xml" ContentType="application/vnd.openxmlformats-officedocument.drawingml.diagramColors+xml"/>
  <Override PartName="/ppt/diagrams/quickStyle7.xml" ContentType="application/vnd.openxmlformats-officedocument.drawingml.diagramStyle+xml"/>
  <Override PartName="/ppt/tags/tag30.xml" ContentType="application/vnd.openxmlformats-officedocument.presentationml.tag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quickStyle3.xml" ContentType="application/vnd.openxmlformats-officedocument.drawingml.diagramStyl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diagrams/quickStyle1.xml" ContentType="application/vnd.openxmlformats-officedocument.drawingml.diagramStyle+xml"/>
  <Default Extension="jpeg" ContentType="image/jpeg"/>
  <Override PartName="/ppt/notesSlides/notesSlide17.xml" ContentType="application/vnd.openxmlformats-officedocument.presentationml.notesSlid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diagrams/layout6.xml" ContentType="application/vnd.openxmlformats-officedocument.drawingml.diagramLayout+xml"/>
  <Override PartName="/ppt/tags/tag19.xml" ContentType="application/vnd.openxmlformats-officedocument.presentationml.tags+xml"/>
  <Override PartName="/ppt/notesSlides/notesSlide15.xml" ContentType="application/vnd.openxmlformats-officedocument.presentationml.notesSlide+xml"/>
  <Override PartName="/ppt/tags/tag28.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tags/tag17.xml" ContentType="application/vnd.openxmlformats-officedocument.presentationml.tags+xml"/>
  <Override PartName="/ppt/notesSlides/notesSlide13.xml" ContentType="application/vnd.openxmlformats-officedocument.presentationml.notesSlide+xml"/>
  <Override PartName="/ppt/tags/tag26.xml" ContentType="application/vnd.openxmlformats-officedocument.presentationml.tags+xml"/>
  <Override PartName="/ppt/tags/tag35.xml" ContentType="application/vnd.openxmlformats-officedocument.presentationml.tags+xml"/>
  <Override PartName="/ppt/notesSlides/notesSlide22.xml" ContentType="application/vnd.openxmlformats-officedocument.presentationml.notesSlide+xml"/>
  <Override PartName="/ppt/diagrams/layout2.xml" ContentType="application/vnd.openxmlformats-officedocument.drawingml.diagramLayout+xml"/>
  <Override PartName="/ppt/notesSlides/notesSlide8.xml" ContentType="application/vnd.openxmlformats-officedocument.presentationml.notesSlide+xml"/>
  <Override PartName="/ppt/diagrams/data5.xml" ContentType="application/vnd.openxmlformats-officedocument.drawingml.diagramData+xml"/>
  <Override PartName="/ppt/tags/tag15.xml" ContentType="application/vnd.openxmlformats-officedocument.presentationml.tags+xml"/>
  <Override PartName="/ppt/notesSlides/notesSlide11.xml" ContentType="application/vnd.openxmlformats-officedocument.presentationml.notesSlide+xml"/>
  <Override PartName="/ppt/diagrams/colors7.xml" ContentType="application/vnd.openxmlformats-officedocument.drawingml.diagramColors+xml"/>
  <Override PartName="/ppt/tags/tag24.xml" ContentType="application/vnd.openxmlformats-officedocument.presentationml.tags+xml"/>
  <Override PartName="/ppt/notesSlides/notesSlide20.xml" ContentType="application/vnd.openxmlformats-officedocument.presentationml.notesSlide+xml"/>
  <Override PartName="/ppt/tags/tag33.xml" ContentType="application/vnd.openxmlformats-officedocument.presentationml.tags+xml"/>
  <Override PartName="/ppt/diagrams/drawing8.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tags/tag13.xml" ContentType="application/vnd.openxmlformats-officedocument.presentationml.tags+xml"/>
  <Override PartName="/ppt/diagrams/colors5.xml" ContentType="application/vnd.openxmlformats-officedocument.drawingml.diagramColors+xml"/>
  <Override PartName="/ppt/tags/tag22.xml" ContentType="application/vnd.openxmlformats-officedocument.presentationml.tags+xml"/>
  <Override PartName="/ppt/tags/tag31.xml" ContentType="application/vnd.openxmlformats-officedocument.presentationml.tags+xml"/>
  <Override PartName="/ppt/diagrams/quickStyle8.xml" ContentType="application/vnd.openxmlformats-officedocument.drawingml.diagramStyle+xml"/>
  <Override PartName="/ppt/diagrams/drawing6.xml" ContentType="application/vnd.ms-office.drawingml.diagramDrawing+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tags/tag11.xml" ContentType="application/vnd.openxmlformats-officedocument.presentationml.tags+xml"/>
  <Override PartName="/ppt/diagrams/quickStyle6.xml" ContentType="application/vnd.openxmlformats-officedocument.drawingml.diagramStyle+xml"/>
  <Override PartName="/ppt/tags/tag20.xml" ContentType="application/vnd.openxmlformats-officedocument.presentationml.tags+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Override PartName="/ppt/diagrams/layout7.xml" ContentType="application/vnd.openxmlformats-officedocument.drawingml.diagramLayout+xml"/>
  <Override PartName="/ppt/tags/tag29.xml" ContentType="application/vnd.openxmlformats-officedocument.presentationml.tags+xml"/>
  <Override PartName="/ppt/diagrams/data8.xml" ContentType="application/vnd.openxmlformats-officedocument.drawingml.diagramData+xml"/>
  <Override PartName="/ppt/slides/slide12.xml" ContentType="application/vnd.openxmlformats-officedocument.presentationml.slide+xml"/>
  <Override PartName="/ppt/tags/tag18.xml" ContentType="application/vnd.openxmlformats-officedocument.presentationml.tags+xml"/>
  <Override PartName="/ppt/notesSlides/notesSlide14.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tags/tag14.xml" ContentType="application/vnd.openxmlformats-officedocument.presentationml.tags+xml"/>
  <Override PartName="/ppt/tags/tag25.xml" ContentType="application/vnd.openxmlformats-officedocument.presentationml.tags+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diagrams/colors6.xml" ContentType="application/vnd.openxmlformats-officedocument.drawingml.diagramColors+xml"/>
  <Override PartName="/ppt/tags/tag32.xml" ContentType="application/vnd.openxmlformats-officedocument.presentationml.tags+xml"/>
  <Override PartName="/ppt/slides/slide7.xml" ContentType="application/vnd.openxmlformats-officedocument.presentationml.slide+xml"/>
  <Override PartName="/ppt/notesSlides/notesSlide5.xml" ContentType="application/vnd.openxmlformats-officedocument.presentationml.notesSlide+xml"/>
  <Override PartName="/ppt/tags/tag10.xml" ContentType="application/vnd.openxmlformats-officedocument.presentationml.tags+xml"/>
  <Override PartName="/ppt/tags/tag21.xml" ContentType="application/vnd.openxmlformats-officedocument.presentationml.tags+xml"/>
  <Override PartName="/ppt/diagrams/drawing5.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 id="2147483675" r:id="rId2"/>
  </p:sldMasterIdLst>
  <p:notesMasterIdLst>
    <p:notesMasterId r:id="rId25"/>
  </p:notesMasterIdLst>
  <p:sldIdLst>
    <p:sldId id="292" r:id="rId3"/>
    <p:sldId id="293" r:id="rId4"/>
    <p:sldId id="294" r:id="rId5"/>
    <p:sldId id="295" r:id="rId6"/>
    <p:sldId id="264" r:id="rId7"/>
    <p:sldId id="262" r:id="rId8"/>
    <p:sldId id="268" r:id="rId9"/>
    <p:sldId id="258" r:id="rId10"/>
    <p:sldId id="265" r:id="rId11"/>
    <p:sldId id="297" r:id="rId12"/>
    <p:sldId id="267" r:id="rId13"/>
    <p:sldId id="269" r:id="rId14"/>
    <p:sldId id="271" r:id="rId15"/>
    <p:sldId id="273" r:id="rId16"/>
    <p:sldId id="272" r:id="rId17"/>
    <p:sldId id="289" r:id="rId18"/>
    <p:sldId id="277" r:id="rId19"/>
    <p:sldId id="298" r:id="rId20"/>
    <p:sldId id="296" r:id="rId21"/>
    <p:sldId id="291" r:id="rId22"/>
    <p:sldId id="288" r:id="rId23"/>
    <p:sldId id="261" r:id="rId24"/>
  </p:sldIdLst>
  <p:sldSz cx="9144000" cy="6858000" type="screen4x3"/>
  <p:notesSz cx="6858000" cy="9144000"/>
  <p:custDataLst>
    <p:tags r:id="rId2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0F0F0"/>
    <a:srgbClr val="D0D8E8"/>
    <a:srgbClr val="E9EDF4"/>
    <a:srgbClr val="2D4E7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5136" autoAdjust="0"/>
    <p:restoredTop sz="86467" autoAdjust="0"/>
  </p:normalViewPr>
  <p:slideViewPr>
    <p:cSldViewPr snapToGrid="0">
      <p:cViewPr varScale="1">
        <p:scale>
          <a:sx n="74" d="100"/>
          <a:sy n="74" d="100"/>
        </p:scale>
        <p:origin x="-1734" y="-84"/>
      </p:cViewPr>
      <p:guideLst>
        <p:guide orient="horz" pos="2160"/>
        <p:guide pos="2880"/>
      </p:guideLst>
    </p:cSldViewPr>
  </p:slideViewPr>
  <p:outlineViewPr>
    <p:cViewPr>
      <p:scale>
        <a:sx n="33" d="100"/>
        <a:sy n="33" d="100"/>
      </p:scale>
      <p:origin x="0" y="-444"/>
    </p:cViewPr>
  </p:outlineViewPr>
  <p:notesTextViewPr>
    <p:cViewPr>
      <p:scale>
        <a:sx n="1" d="1"/>
        <a:sy n="1" d="1"/>
      </p:scale>
      <p:origin x="0" y="0"/>
    </p:cViewPr>
  </p:notesTextViewPr>
  <p:sorterViewPr>
    <p:cViewPr>
      <p:scale>
        <a:sx n="70" d="100"/>
        <a:sy n="7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F750CE-1A80-40CB-907B-8734751738BF}" type="doc">
      <dgm:prSet loTypeId="urn:microsoft.com/office/officeart/2005/8/layout/hProcess6" loCatId="process" qsTypeId="urn:microsoft.com/office/officeart/2005/8/quickstyle/3d3" qsCatId="3D" csTypeId="urn:microsoft.com/office/officeart/2005/8/colors/accent1_4" csCatId="accent1" phldr="1"/>
      <dgm:spPr/>
      <dgm:t>
        <a:bodyPr/>
        <a:lstStyle/>
        <a:p>
          <a:endParaRPr lang="en-US"/>
        </a:p>
      </dgm:t>
    </dgm:pt>
    <dgm:pt modelId="{882052BC-78A9-4690-A44E-1E255E6F82D5}">
      <dgm:prSet phldrT="[Text]" custT="1"/>
      <dgm:spPr/>
      <dgm:t>
        <a:bodyPr/>
        <a:lstStyle/>
        <a:p>
          <a:r>
            <a:rPr lang="en-US" sz="2400" dirty="0"/>
            <a:t>Texas Administrative Code, </a:t>
          </a:r>
        </a:p>
        <a:p>
          <a:r>
            <a:rPr lang="en-US" sz="2400" dirty="0"/>
            <a:t>Chapter 149.1001</a:t>
          </a:r>
        </a:p>
      </dgm:t>
    </dgm:pt>
    <dgm:pt modelId="{4109435C-CC5F-41F7-9A20-E29C02F79ABB}" type="parTrans" cxnId="{7B5EF08F-4C23-426A-969B-9B4966BFA654}">
      <dgm:prSet/>
      <dgm:spPr/>
      <dgm:t>
        <a:bodyPr/>
        <a:lstStyle/>
        <a:p>
          <a:endParaRPr lang="en-US"/>
        </a:p>
      </dgm:t>
    </dgm:pt>
    <dgm:pt modelId="{3A4695CC-52B7-41E3-A3A3-42BCD494EF98}" type="sibTrans" cxnId="{7B5EF08F-4C23-426A-969B-9B4966BFA654}">
      <dgm:prSet/>
      <dgm:spPr/>
      <dgm:t>
        <a:bodyPr/>
        <a:lstStyle/>
        <a:p>
          <a:endParaRPr lang="en-US"/>
        </a:p>
      </dgm:t>
    </dgm:pt>
    <dgm:pt modelId="{D934205F-BDA8-48B5-828B-6DD4C04DB02A}">
      <dgm:prSet phldrT="[Text]"/>
      <dgm:spPr/>
      <dgm:t>
        <a:bodyPr/>
        <a:lstStyle/>
        <a:p>
          <a:r>
            <a:rPr lang="en-US" b="1" dirty="0"/>
            <a:t>Standard 6 - Professional Practices and Responsibilities </a:t>
          </a:r>
          <a:endParaRPr lang="en-US" dirty="0"/>
        </a:p>
      </dgm:t>
      <dgm:extLst>
        <a:ext uri="{E40237B7-FDA0-4F09-8148-C483321AD2D9}">
          <dgm14:cNvPr xmlns:dgm14="http://schemas.microsoft.com/office/drawing/2010/diagram" xmlns="" id="0" name="" descr="Standard 6 - Professional Practices and Responsibilities &#10;&#10;Texas Administrative Code, Chapter 149.1001&#10;"/>
        </a:ext>
      </dgm:extLst>
    </dgm:pt>
    <dgm:pt modelId="{A016F386-A94D-46AA-8504-EFC1F3B05DC2}" type="parTrans" cxnId="{D6F1E4B4-9E88-4CF9-81CC-1514B38C20D3}">
      <dgm:prSet/>
      <dgm:spPr/>
      <dgm:t>
        <a:bodyPr/>
        <a:lstStyle/>
        <a:p>
          <a:endParaRPr lang="en-US"/>
        </a:p>
      </dgm:t>
    </dgm:pt>
    <dgm:pt modelId="{40009214-5482-4278-AFD8-AEF598DE4CF8}" type="sibTrans" cxnId="{D6F1E4B4-9E88-4CF9-81CC-1514B38C20D3}">
      <dgm:prSet/>
      <dgm:spPr/>
      <dgm:t>
        <a:bodyPr/>
        <a:lstStyle/>
        <a:p>
          <a:endParaRPr lang="en-US"/>
        </a:p>
      </dgm:t>
    </dgm:pt>
    <dgm:pt modelId="{D9D48814-8971-42CA-8ECF-2F350C09C28E}" type="pres">
      <dgm:prSet presAssocID="{87F750CE-1A80-40CB-907B-8734751738BF}" presName="theList" presStyleCnt="0">
        <dgm:presLayoutVars>
          <dgm:dir/>
          <dgm:animLvl val="lvl"/>
          <dgm:resizeHandles val="exact"/>
        </dgm:presLayoutVars>
      </dgm:prSet>
      <dgm:spPr/>
      <dgm:t>
        <a:bodyPr/>
        <a:lstStyle/>
        <a:p>
          <a:endParaRPr lang="en-US"/>
        </a:p>
      </dgm:t>
    </dgm:pt>
    <dgm:pt modelId="{04327B35-38ED-487A-9162-DEBAA03D97A7}" type="pres">
      <dgm:prSet presAssocID="{882052BC-78A9-4690-A44E-1E255E6F82D5}" presName="compNode" presStyleCnt="0"/>
      <dgm:spPr/>
    </dgm:pt>
    <dgm:pt modelId="{69018510-E6A8-4C11-8D57-57E69AF1E031}" type="pres">
      <dgm:prSet presAssocID="{882052BC-78A9-4690-A44E-1E255E6F82D5}" presName="noGeometry" presStyleCnt="0"/>
      <dgm:spPr/>
    </dgm:pt>
    <dgm:pt modelId="{1C2A517A-9D4B-46E9-8DDD-CCAE6CAED3DE}" type="pres">
      <dgm:prSet presAssocID="{882052BC-78A9-4690-A44E-1E255E6F82D5}" presName="childTextVisible" presStyleLbl="bgAccFollowNode1" presStyleIdx="0" presStyleCnt="1">
        <dgm:presLayoutVars>
          <dgm:bulletEnabled val="1"/>
        </dgm:presLayoutVars>
      </dgm:prSet>
      <dgm:spPr/>
      <dgm:t>
        <a:bodyPr/>
        <a:lstStyle/>
        <a:p>
          <a:endParaRPr lang="en-US"/>
        </a:p>
      </dgm:t>
    </dgm:pt>
    <dgm:pt modelId="{FD2A900C-586B-4518-889F-6D847E794E56}" type="pres">
      <dgm:prSet presAssocID="{882052BC-78A9-4690-A44E-1E255E6F82D5}" presName="childTextHidden" presStyleLbl="bgAccFollowNode1" presStyleIdx="0" presStyleCnt="1"/>
      <dgm:spPr/>
      <dgm:t>
        <a:bodyPr/>
        <a:lstStyle/>
        <a:p>
          <a:endParaRPr lang="en-US"/>
        </a:p>
      </dgm:t>
    </dgm:pt>
    <dgm:pt modelId="{A14DDEF4-C7F7-4ECD-8CEB-5C7E2FDE3D9F}" type="pres">
      <dgm:prSet presAssocID="{882052BC-78A9-4690-A44E-1E255E6F82D5}" presName="parentText" presStyleLbl="node1" presStyleIdx="0" presStyleCnt="1" custScaleX="93279" custScaleY="90732">
        <dgm:presLayoutVars>
          <dgm:chMax val="1"/>
          <dgm:bulletEnabled val="1"/>
        </dgm:presLayoutVars>
      </dgm:prSet>
      <dgm:spPr/>
      <dgm:t>
        <a:bodyPr/>
        <a:lstStyle/>
        <a:p>
          <a:endParaRPr lang="en-US"/>
        </a:p>
      </dgm:t>
    </dgm:pt>
  </dgm:ptLst>
  <dgm:cxnLst>
    <dgm:cxn modelId="{D6F1E4B4-9E88-4CF9-81CC-1514B38C20D3}" srcId="{882052BC-78A9-4690-A44E-1E255E6F82D5}" destId="{D934205F-BDA8-48B5-828B-6DD4C04DB02A}" srcOrd="0" destOrd="0" parTransId="{A016F386-A94D-46AA-8504-EFC1F3B05DC2}" sibTransId="{40009214-5482-4278-AFD8-AEF598DE4CF8}"/>
    <dgm:cxn modelId="{F263BBA4-5D01-4A77-B04E-7073D1797E4B}" type="presOf" srcId="{D934205F-BDA8-48B5-828B-6DD4C04DB02A}" destId="{1C2A517A-9D4B-46E9-8DDD-CCAE6CAED3DE}" srcOrd="0" destOrd="0" presId="urn:microsoft.com/office/officeart/2005/8/layout/hProcess6"/>
    <dgm:cxn modelId="{DA2DB96E-A94A-464A-8A25-E02C65B756AF}" type="presOf" srcId="{882052BC-78A9-4690-A44E-1E255E6F82D5}" destId="{A14DDEF4-C7F7-4ECD-8CEB-5C7E2FDE3D9F}" srcOrd="0" destOrd="0" presId="urn:microsoft.com/office/officeart/2005/8/layout/hProcess6"/>
    <dgm:cxn modelId="{7B5EF08F-4C23-426A-969B-9B4966BFA654}" srcId="{87F750CE-1A80-40CB-907B-8734751738BF}" destId="{882052BC-78A9-4690-A44E-1E255E6F82D5}" srcOrd="0" destOrd="0" parTransId="{4109435C-CC5F-41F7-9A20-E29C02F79ABB}" sibTransId="{3A4695CC-52B7-41E3-A3A3-42BCD494EF98}"/>
    <dgm:cxn modelId="{66A3FD08-C090-4C86-8DBD-45DEA3DB4E70}" type="presOf" srcId="{87F750CE-1A80-40CB-907B-8734751738BF}" destId="{D9D48814-8971-42CA-8ECF-2F350C09C28E}" srcOrd="0" destOrd="0" presId="urn:microsoft.com/office/officeart/2005/8/layout/hProcess6"/>
    <dgm:cxn modelId="{B0B2BFF8-56A0-4E8F-AA09-98A3C4F96BA9}" type="presOf" srcId="{D934205F-BDA8-48B5-828B-6DD4C04DB02A}" destId="{FD2A900C-586B-4518-889F-6D847E794E56}" srcOrd="1" destOrd="0" presId="urn:microsoft.com/office/officeart/2005/8/layout/hProcess6"/>
    <dgm:cxn modelId="{A5DC1B43-22CE-4F10-B6D5-BF7676F5FDBF}" type="presParOf" srcId="{D9D48814-8971-42CA-8ECF-2F350C09C28E}" destId="{04327B35-38ED-487A-9162-DEBAA03D97A7}" srcOrd="0" destOrd="0" presId="urn:microsoft.com/office/officeart/2005/8/layout/hProcess6"/>
    <dgm:cxn modelId="{0BC2F767-E801-410E-B31B-CCFCEDE4FE18}" type="presParOf" srcId="{04327B35-38ED-487A-9162-DEBAA03D97A7}" destId="{69018510-E6A8-4C11-8D57-57E69AF1E031}" srcOrd="0" destOrd="0" presId="urn:microsoft.com/office/officeart/2005/8/layout/hProcess6"/>
    <dgm:cxn modelId="{D8A64432-4778-4610-B4C8-41906C53F569}" type="presParOf" srcId="{04327B35-38ED-487A-9162-DEBAA03D97A7}" destId="{1C2A517A-9D4B-46E9-8DDD-CCAE6CAED3DE}" srcOrd="1" destOrd="0" presId="urn:microsoft.com/office/officeart/2005/8/layout/hProcess6"/>
    <dgm:cxn modelId="{8FC7CBE3-7D9F-4C28-BED1-2FFCC1F34D35}" type="presParOf" srcId="{04327B35-38ED-487A-9162-DEBAA03D97A7}" destId="{FD2A900C-586B-4518-889F-6D847E794E56}" srcOrd="2" destOrd="0" presId="urn:microsoft.com/office/officeart/2005/8/layout/hProcess6"/>
    <dgm:cxn modelId="{4A488971-FCEA-4FF2-8E0B-C0ADA38A191C}" type="presParOf" srcId="{04327B35-38ED-487A-9162-DEBAA03D97A7}" destId="{A14DDEF4-C7F7-4ECD-8CEB-5C7E2FDE3D9F}" srcOrd="3" destOrd="0" presId="urn:microsoft.com/office/officeart/2005/8/layout/hProcess6"/>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13CBE8-1AD6-467A-8442-2AD45DBFA9AF}" type="doc">
      <dgm:prSet loTypeId="urn:microsoft.com/office/officeart/2005/8/layout/arrow5" loCatId="relationship" qsTypeId="urn:microsoft.com/office/officeart/2005/8/quickstyle/3d3" qsCatId="3D" csTypeId="urn:microsoft.com/office/officeart/2005/8/colors/accent0_3" csCatId="mainScheme" phldr="1"/>
      <dgm:spPr/>
      <dgm:t>
        <a:bodyPr/>
        <a:lstStyle/>
        <a:p>
          <a:endParaRPr lang="en-US"/>
        </a:p>
      </dgm:t>
    </dgm:pt>
    <dgm:pt modelId="{FAC77CF7-9D27-4506-B724-655E6EFE9C9B}">
      <dgm:prSet phldrT="[Text]" custT="1"/>
      <dgm:spPr/>
      <dgm:t>
        <a:bodyPr/>
        <a:lstStyle/>
        <a:p>
          <a:r>
            <a:rPr lang="en-US" sz="2000" b="1" dirty="0"/>
            <a:t>How do we, as a community of learners, establish a culture where goal-setting and ongoing learning are valued and embraced in our school community? </a:t>
          </a:r>
        </a:p>
      </dgm:t>
    </dgm:pt>
    <dgm:pt modelId="{DD20D9CA-0BC3-4166-9E4F-AFC97CB635C4}" type="parTrans" cxnId="{04CD03C0-1F9F-4009-9111-1FAD96F4BC6F}">
      <dgm:prSet/>
      <dgm:spPr/>
      <dgm:t>
        <a:bodyPr/>
        <a:lstStyle/>
        <a:p>
          <a:endParaRPr lang="en-US"/>
        </a:p>
      </dgm:t>
    </dgm:pt>
    <dgm:pt modelId="{B426A67B-6FDE-41FC-A17C-A3936AE40990}" type="sibTrans" cxnId="{04CD03C0-1F9F-4009-9111-1FAD96F4BC6F}">
      <dgm:prSet/>
      <dgm:spPr/>
      <dgm:t>
        <a:bodyPr/>
        <a:lstStyle/>
        <a:p>
          <a:endParaRPr lang="en-US"/>
        </a:p>
      </dgm:t>
    </dgm:pt>
    <dgm:pt modelId="{4DF7EA59-84CE-48D8-AC07-70219DCAEB99}">
      <dgm:prSet phldrT="[Text]" custT="1"/>
      <dgm:spPr/>
      <dgm:t>
        <a:bodyPr/>
        <a:lstStyle/>
        <a:p>
          <a:r>
            <a:rPr lang="en-US" sz="2000" b="1" dirty="0"/>
            <a:t>How is the </a:t>
          </a:r>
          <a:r>
            <a:rPr lang="en-US" sz="2000" b="1" i="1" dirty="0"/>
            <a:t>Goal-Setting and Professional Development Plan </a:t>
          </a:r>
          <a:r>
            <a:rPr lang="en-US" sz="2000" b="1" dirty="0"/>
            <a:t>used as the central tool to systematically focus teachers on continuous, self-directed improvement of practices? </a:t>
          </a:r>
        </a:p>
      </dgm:t>
    </dgm:pt>
    <dgm:pt modelId="{43202A4B-6548-4340-A382-EF1235F9AB91}" type="parTrans" cxnId="{5BF7C321-664E-4ECA-9FA9-9E9FC074F008}">
      <dgm:prSet/>
      <dgm:spPr/>
      <dgm:t>
        <a:bodyPr/>
        <a:lstStyle/>
        <a:p>
          <a:endParaRPr lang="en-US"/>
        </a:p>
      </dgm:t>
    </dgm:pt>
    <dgm:pt modelId="{04A6255C-6C45-4325-ABC5-7712259604CF}" type="sibTrans" cxnId="{5BF7C321-664E-4ECA-9FA9-9E9FC074F008}">
      <dgm:prSet/>
      <dgm:spPr/>
      <dgm:t>
        <a:bodyPr/>
        <a:lstStyle/>
        <a:p>
          <a:endParaRPr lang="en-US"/>
        </a:p>
      </dgm:t>
    </dgm:pt>
    <dgm:pt modelId="{F5CFB1E7-B1BE-450D-AD91-DD3C1BB286F6}" type="pres">
      <dgm:prSet presAssocID="{6F13CBE8-1AD6-467A-8442-2AD45DBFA9AF}" presName="diagram" presStyleCnt="0">
        <dgm:presLayoutVars>
          <dgm:dir/>
          <dgm:resizeHandles val="exact"/>
        </dgm:presLayoutVars>
      </dgm:prSet>
      <dgm:spPr/>
      <dgm:t>
        <a:bodyPr/>
        <a:lstStyle/>
        <a:p>
          <a:endParaRPr lang="en-US"/>
        </a:p>
      </dgm:t>
    </dgm:pt>
    <dgm:pt modelId="{26C48A4D-A91A-4949-BBDA-56ED00B31922}" type="pres">
      <dgm:prSet presAssocID="{FAC77CF7-9D27-4506-B724-655E6EFE9C9B}" presName="arrow" presStyleLbl="node1" presStyleIdx="0" presStyleCnt="2" custScaleX="122446">
        <dgm:presLayoutVars>
          <dgm:bulletEnabled val="1"/>
        </dgm:presLayoutVars>
      </dgm:prSet>
      <dgm:spPr/>
      <dgm:t>
        <a:bodyPr/>
        <a:lstStyle/>
        <a:p>
          <a:endParaRPr lang="en-US"/>
        </a:p>
      </dgm:t>
    </dgm:pt>
    <dgm:pt modelId="{EA76B9EF-6100-4B1E-A878-40D5B15D226B}" type="pres">
      <dgm:prSet presAssocID="{4DF7EA59-84CE-48D8-AC07-70219DCAEB99}" presName="arrow" presStyleLbl="node1" presStyleIdx="1" presStyleCnt="2" custScaleX="122446">
        <dgm:presLayoutVars>
          <dgm:bulletEnabled val="1"/>
        </dgm:presLayoutVars>
      </dgm:prSet>
      <dgm:spPr/>
      <dgm:t>
        <a:bodyPr/>
        <a:lstStyle/>
        <a:p>
          <a:endParaRPr lang="en-US"/>
        </a:p>
      </dgm:t>
    </dgm:pt>
  </dgm:ptLst>
  <dgm:cxnLst>
    <dgm:cxn modelId="{A6CE2820-AC2A-4D1C-8AA6-69DD9BFA518C}" type="presOf" srcId="{6F13CBE8-1AD6-467A-8442-2AD45DBFA9AF}" destId="{F5CFB1E7-B1BE-450D-AD91-DD3C1BB286F6}" srcOrd="0" destOrd="0" presId="urn:microsoft.com/office/officeart/2005/8/layout/arrow5"/>
    <dgm:cxn modelId="{04CD03C0-1F9F-4009-9111-1FAD96F4BC6F}" srcId="{6F13CBE8-1AD6-467A-8442-2AD45DBFA9AF}" destId="{FAC77CF7-9D27-4506-B724-655E6EFE9C9B}" srcOrd="0" destOrd="0" parTransId="{DD20D9CA-0BC3-4166-9E4F-AFC97CB635C4}" sibTransId="{B426A67B-6FDE-41FC-A17C-A3936AE40990}"/>
    <dgm:cxn modelId="{DCD915CA-5912-44FF-BB5E-6851FA85181B}" type="presOf" srcId="{FAC77CF7-9D27-4506-B724-655E6EFE9C9B}" destId="{26C48A4D-A91A-4949-BBDA-56ED00B31922}" srcOrd="0" destOrd="0" presId="urn:microsoft.com/office/officeart/2005/8/layout/arrow5"/>
    <dgm:cxn modelId="{D812057C-7FF5-4042-BD78-800BCD7EABFB}" type="presOf" srcId="{4DF7EA59-84CE-48D8-AC07-70219DCAEB99}" destId="{EA76B9EF-6100-4B1E-A878-40D5B15D226B}" srcOrd="0" destOrd="0" presId="urn:microsoft.com/office/officeart/2005/8/layout/arrow5"/>
    <dgm:cxn modelId="{5BF7C321-664E-4ECA-9FA9-9E9FC074F008}" srcId="{6F13CBE8-1AD6-467A-8442-2AD45DBFA9AF}" destId="{4DF7EA59-84CE-48D8-AC07-70219DCAEB99}" srcOrd="1" destOrd="0" parTransId="{43202A4B-6548-4340-A382-EF1235F9AB91}" sibTransId="{04A6255C-6C45-4325-ABC5-7712259604CF}"/>
    <dgm:cxn modelId="{19B92817-DE3A-4EC2-AF6E-999FAA80561A}" type="presParOf" srcId="{F5CFB1E7-B1BE-450D-AD91-DD3C1BB286F6}" destId="{26C48A4D-A91A-4949-BBDA-56ED00B31922}" srcOrd="0" destOrd="0" presId="urn:microsoft.com/office/officeart/2005/8/layout/arrow5"/>
    <dgm:cxn modelId="{7618264A-1D6D-4E85-84C1-A6E28708CF6C}" type="presParOf" srcId="{F5CFB1E7-B1BE-450D-AD91-DD3C1BB286F6}" destId="{EA76B9EF-6100-4B1E-A878-40D5B15D226B}" srcOrd="1" destOrd="0" presId="urn:microsoft.com/office/officeart/2005/8/layout/arrow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8B25BC-BB3F-4F83-A729-10B8C39AB64C}" type="doc">
      <dgm:prSet loTypeId="urn:microsoft.com/office/officeart/2005/8/layout/pyramid4" loCatId="relationship" qsTypeId="urn:microsoft.com/office/officeart/2005/8/quickstyle/3d2" qsCatId="3D" csTypeId="urn:microsoft.com/office/officeart/2005/8/colors/accent2_4" csCatId="accent2" phldr="1"/>
      <dgm:spPr/>
      <dgm:t>
        <a:bodyPr/>
        <a:lstStyle/>
        <a:p>
          <a:endParaRPr lang="en-US"/>
        </a:p>
      </dgm:t>
    </dgm:pt>
    <dgm:pt modelId="{D1D31722-C7D2-45E2-8806-C8F1C196F448}">
      <dgm:prSet phldrT="[Text]" custT="1"/>
      <dgm:spPr>
        <a:solidFill>
          <a:schemeClr val="accent1">
            <a:lumMod val="75000"/>
          </a:schemeClr>
        </a:solidFill>
      </dgm:spPr>
      <dgm:t>
        <a:bodyPr/>
        <a:lstStyle/>
        <a:p>
          <a:pPr algn="ctr"/>
          <a:r>
            <a:rPr lang="en-US" sz="1600" b="1" dirty="0">
              <a:solidFill>
                <a:schemeClr val="bg1"/>
              </a:solidFill>
            </a:rPr>
            <a:t>Goal Setting</a:t>
          </a:r>
        </a:p>
      </dgm:t>
    </dgm:pt>
    <dgm:pt modelId="{5E0A0ACD-DA8D-4278-B692-62FC8DECF7D8}" type="parTrans" cxnId="{C6DD619B-625E-42EC-9E06-E7E5D5098079}">
      <dgm:prSet/>
      <dgm:spPr/>
      <dgm:t>
        <a:bodyPr/>
        <a:lstStyle/>
        <a:p>
          <a:pPr algn="ctr"/>
          <a:endParaRPr lang="en-US"/>
        </a:p>
      </dgm:t>
    </dgm:pt>
    <dgm:pt modelId="{FE2678E5-EC82-43BF-AC05-8656A1D20858}" type="sibTrans" cxnId="{C6DD619B-625E-42EC-9E06-E7E5D5098079}">
      <dgm:prSet/>
      <dgm:spPr/>
      <dgm:t>
        <a:bodyPr/>
        <a:lstStyle/>
        <a:p>
          <a:pPr algn="ctr"/>
          <a:endParaRPr lang="en-US"/>
        </a:p>
      </dgm:t>
    </dgm:pt>
    <dgm:pt modelId="{ECD02960-1B0D-4D89-A75B-B87A492C0F53}">
      <dgm:prSet phldrT="[Text]" custT="1"/>
      <dgm:spPr>
        <a:solidFill>
          <a:schemeClr val="tx2">
            <a:lumMod val="60000"/>
            <a:lumOff val="40000"/>
          </a:schemeClr>
        </a:solidFill>
      </dgm:spPr>
      <dgm:t>
        <a:bodyPr/>
        <a:lstStyle/>
        <a:p>
          <a:pPr algn="ctr"/>
          <a:r>
            <a:rPr lang="en-US" sz="1600" b="1" dirty="0">
              <a:solidFill>
                <a:schemeClr val="tx1"/>
              </a:solidFill>
            </a:rPr>
            <a:t>Self-Assessment</a:t>
          </a:r>
        </a:p>
      </dgm:t>
    </dgm:pt>
    <dgm:pt modelId="{0D2B1F35-53E5-4630-ABF6-C98E232467CF}" type="parTrans" cxnId="{A554BCB2-45A7-4468-ABB2-0DE0E403AC42}">
      <dgm:prSet/>
      <dgm:spPr/>
      <dgm:t>
        <a:bodyPr/>
        <a:lstStyle/>
        <a:p>
          <a:pPr algn="ctr"/>
          <a:endParaRPr lang="en-US"/>
        </a:p>
      </dgm:t>
    </dgm:pt>
    <dgm:pt modelId="{280E9476-E709-401A-A4CB-4E74ADB38409}" type="sibTrans" cxnId="{A554BCB2-45A7-4468-ABB2-0DE0E403AC42}">
      <dgm:prSet/>
      <dgm:spPr/>
      <dgm:t>
        <a:bodyPr/>
        <a:lstStyle/>
        <a:p>
          <a:pPr algn="ctr"/>
          <a:endParaRPr lang="en-US"/>
        </a:p>
      </dgm:t>
    </dgm:pt>
    <dgm:pt modelId="{485BB289-5F05-414C-B474-6E6F65E43D06}">
      <dgm:prSet phldrT="[Text]" custT="1"/>
      <dgm:spPr>
        <a:solidFill>
          <a:schemeClr val="tx2">
            <a:lumMod val="40000"/>
            <a:lumOff val="60000"/>
          </a:schemeClr>
        </a:solidFill>
      </dgm:spPr>
      <dgm:t>
        <a:bodyPr/>
        <a:lstStyle/>
        <a:p>
          <a:pPr algn="ctr"/>
          <a:r>
            <a:rPr lang="en-US" sz="1400" b="1" dirty="0">
              <a:solidFill>
                <a:schemeClr val="tx1"/>
              </a:solidFill>
            </a:rPr>
            <a:t>Professional Practices &amp; Student Performance</a:t>
          </a:r>
        </a:p>
      </dgm:t>
    </dgm:pt>
    <dgm:pt modelId="{471FB5DA-FC65-4BE3-AFDB-C208D2F22EEA}" type="parTrans" cxnId="{5AFDEFCA-8614-4AEF-9290-30C9ABD23495}">
      <dgm:prSet/>
      <dgm:spPr/>
      <dgm:t>
        <a:bodyPr/>
        <a:lstStyle/>
        <a:p>
          <a:pPr algn="ctr"/>
          <a:endParaRPr lang="en-US"/>
        </a:p>
      </dgm:t>
    </dgm:pt>
    <dgm:pt modelId="{B807A117-641D-42FD-9872-575091C718E8}" type="sibTrans" cxnId="{5AFDEFCA-8614-4AEF-9290-30C9ABD23495}">
      <dgm:prSet/>
      <dgm:spPr/>
      <dgm:t>
        <a:bodyPr/>
        <a:lstStyle/>
        <a:p>
          <a:pPr algn="ctr"/>
          <a:endParaRPr lang="en-US"/>
        </a:p>
      </dgm:t>
    </dgm:pt>
    <dgm:pt modelId="{9AB7C8CC-FE97-48C6-B852-95187BAAE6CB}">
      <dgm:prSet phldrT="[Text]" custT="1"/>
      <dgm:spPr>
        <a:solidFill>
          <a:schemeClr val="tx2">
            <a:lumMod val="60000"/>
            <a:lumOff val="40000"/>
          </a:schemeClr>
        </a:solidFill>
      </dgm:spPr>
      <dgm:t>
        <a:bodyPr/>
        <a:lstStyle/>
        <a:p>
          <a:pPr algn="ctr"/>
          <a:r>
            <a:rPr lang="en-US" sz="1600" b="1" dirty="0">
              <a:solidFill>
                <a:schemeClr val="tx1"/>
              </a:solidFill>
            </a:rPr>
            <a:t>Professional Development Plan </a:t>
          </a:r>
        </a:p>
      </dgm:t>
    </dgm:pt>
    <dgm:pt modelId="{4B77AD88-3874-42BA-A2B7-3D620D737353}" type="parTrans" cxnId="{D4B5D878-A951-4CB9-9FBA-935C67851C8C}">
      <dgm:prSet/>
      <dgm:spPr/>
      <dgm:t>
        <a:bodyPr/>
        <a:lstStyle/>
        <a:p>
          <a:pPr algn="ctr"/>
          <a:endParaRPr lang="en-US"/>
        </a:p>
      </dgm:t>
    </dgm:pt>
    <dgm:pt modelId="{6D2CF0C9-072F-43E2-99D6-94BAB527A53F}" type="sibTrans" cxnId="{D4B5D878-A951-4CB9-9FBA-935C67851C8C}">
      <dgm:prSet/>
      <dgm:spPr/>
      <dgm:t>
        <a:bodyPr/>
        <a:lstStyle/>
        <a:p>
          <a:pPr algn="ctr"/>
          <a:endParaRPr lang="en-US"/>
        </a:p>
      </dgm:t>
    </dgm:pt>
    <dgm:pt modelId="{83EFBEFF-3E84-42EE-BF28-F1003B4D0204}" type="pres">
      <dgm:prSet presAssocID="{B38B25BC-BB3F-4F83-A729-10B8C39AB64C}" presName="compositeShape" presStyleCnt="0">
        <dgm:presLayoutVars>
          <dgm:chMax val="9"/>
          <dgm:dir/>
          <dgm:resizeHandles val="exact"/>
        </dgm:presLayoutVars>
      </dgm:prSet>
      <dgm:spPr/>
      <dgm:t>
        <a:bodyPr/>
        <a:lstStyle/>
        <a:p>
          <a:endParaRPr lang="en-US"/>
        </a:p>
      </dgm:t>
    </dgm:pt>
    <dgm:pt modelId="{AB8E88A9-73D6-49B3-BC66-79A42C6A0F04}" type="pres">
      <dgm:prSet presAssocID="{B38B25BC-BB3F-4F83-A729-10B8C39AB64C}" presName="triangle1" presStyleLbl="node1" presStyleIdx="0" presStyleCnt="4">
        <dgm:presLayoutVars>
          <dgm:bulletEnabled val="1"/>
        </dgm:presLayoutVars>
      </dgm:prSet>
      <dgm:spPr/>
      <dgm:t>
        <a:bodyPr/>
        <a:lstStyle/>
        <a:p>
          <a:endParaRPr lang="en-US"/>
        </a:p>
      </dgm:t>
    </dgm:pt>
    <dgm:pt modelId="{AF479233-0992-4F6B-AE1F-76109778E066}" type="pres">
      <dgm:prSet presAssocID="{B38B25BC-BB3F-4F83-A729-10B8C39AB64C}" presName="triangle2" presStyleLbl="node1" presStyleIdx="1" presStyleCnt="4">
        <dgm:presLayoutVars>
          <dgm:bulletEnabled val="1"/>
        </dgm:presLayoutVars>
      </dgm:prSet>
      <dgm:spPr/>
      <dgm:t>
        <a:bodyPr/>
        <a:lstStyle/>
        <a:p>
          <a:endParaRPr lang="en-US"/>
        </a:p>
      </dgm:t>
    </dgm:pt>
    <dgm:pt modelId="{C2C6438C-2ED9-4C41-AF83-A97F7B18B87A}" type="pres">
      <dgm:prSet presAssocID="{B38B25BC-BB3F-4F83-A729-10B8C39AB64C}" presName="triangle3" presStyleLbl="node1" presStyleIdx="2" presStyleCnt="4">
        <dgm:presLayoutVars>
          <dgm:bulletEnabled val="1"/>
        </dgm:presLayoutVars>
      </dgm:prSet>
      <dgm:spPr/>
      <dgm:t>
        <a:bodyPr/>
        <a:lstStyle/>
        <a:p>
          <a:endParaRPr lang="en-US"/>
        </a:p>
      </dgm:t>
    </dgm:pt>
    <dgm:pt modelId="{9061706C-4998-419F-9E18-4BF7C71843C7}" type="pres">
      <dgm:prSet presAssocID="{B38B25BC-BB3F-4F83-A729-10B8C39AB64C}" presName="triangle4" presStyleLbl="node1" presStyleIdx="3" presStyleCnt="4">
        <dgm:presLayoutVars>
          <dgm:bulletEnabled val="1"/>
        </dgm:presLayoutVars>
      </dgm:prSet>
      <dgm:spPr/>
      <dgm:t>
        <a:bodyPr/>
        <a:lstStyle/>
        <a:p>
          <a:endParaRPr lang="en-US"/>
        </a:p>
      </dgm:t>
    </dgm:pt>
  </dgm:ptLst>
  <dgm:cxnLst>
    <dgm:cxn modelId="{4BD097B6-73DE-4DAF-93EE-C0BDCDEC2572}" type="presOf" srcId="{ECD02960-1B0D-4D89-A75B-B87A492C0F53}" destId="{AF479233-0992-4F6B-AE1F-76109778E066}" srcOrd="0" destOrd="0" presId="urn:microsoft.com/office/officeart/2005/8/layout/pyramid4"/>
    <dgm:cxn modelId="{D4B5D878-A951-4CB9-9FBA-935C67851C8C}" srcId="{B38B25BC-BB3F-4F83-A729-10B8C39AB64C}" destId="{9AB7C8CC-FE97-48C6-B852-95187BAAE6CB}" srcOrd="3" destOrd="0" parTransId="{4B77AD88-3874-42BA-A2B7-3D620D737353}" sibTransId="{6D2CF0C9-072F-43E2-99D6-94BAB527A53F}"/>
    <dgm:cxn modelId="{593AFC49-9A5D-40FF-8560-92A0280361F8}" type="presOf" srcId="{B38B25BC-BB3F-4F83-A729-10B8C39AB64C}" destId="{83EFBEFF-3E84-42EE-BF28-F1003B4D0204}" srcOrd="0" destOrd="0" presId="urn:microsoft.com/office/officeart/2005/8/layout/pyramid4"/>
    <dgm:cxn modelId="{C6DD619B-625E-42EC-9E06-E7E5D5098079}" srcId="{B38B25BC-BB3F-4F83-A729-10B8C39AB64C}" destId="{D1D31722-C7D2-45E2-8806-C8F1C196F448}" srcOrd="0" destOrd="0" parTransId="{5E0A0ACD-DA8D-4278-B692-62FC8DECF7D8}" sibTransId="{FE2678E5-EC82-43BF-AC05-8656A1D20858}"/>
    <dgm:cxn modelId="{5AFDEFCA-8614-4AEF-9290-30C9ABD23495}" srcId="{B38B25BC-BB3F-4F83-A729-10B8C39AB64C}" destId="{485BB289-5F05-414C-B474-6E6F65E43D06}" srcOrd="2" destOrd="0" parTransId="{471FB5DA-FC65-4BE3-AFDB-C208D2F22EEA}" sibTransId="{B807A117-641D-42FD-9872-575091C718E8}"/>
    <dgm:cxn modelId="{FE340FD6-85C2-4F02-958D-22B5266BAD1D}" type="presOf" srcId="{485BB289-5F05-414C-B474-6E6F65E43D06}" destId="{C2C6438C-2ED9-4C41-AF83-A97F7B18B87A}" srcOrd="0" destOrd="0" presId="urn:microsoft.com/office/officeart/2005/8/layout/pyramid4"/>
    <dgm:cxn modelId="{073AE3EC-6D5C-4363-872F-E18FFE62FF26}" type="presOf" srcId="{D1D31722-C7D2-45E2-8806-C8F1C196F448}" destId="{AB8E88A9-73D6-49B3-BC66-79A42C6A0F04}" srcOrd="0" destOrd="0" presId="urn:microsoft.com/office/officeart/2005/8/layout/pyramid4"/>
    <dgm:cxn modelId="{E11BA6D9-BED9-4C3F-8A1B-0CFE5F6133AC}" type="presOf" srcId="{9AB7C8CC-FE97-48C6-B852-95187BAAE6CB}" destId="{9061706C-4998-419F-9E18-4BF7C71843C7}" srcOrd="0" destOrd="0" presId="urn:microsoft.com/office/officeart/2005/8/layout/pyramid4"/>
    <dgm:cxn modelId="{A554BCB2-45A7-4468-ABB2-0DE0E403AC42}" srcId="{B38B25BC-BB3F-4F83-A729-10B8C39AB64C}" destId="{ECD02960-1B0D-4D89-A75B-B87A492C0F53}" srcOrd="1" destOrd="0" parTransId="{0D2B1F35-53E5-4630-ABF6-C98E232467CF}" sibTransId="{280E9476-E709-401A-A4CB-4E74ADB38409}"/>
    <dgm:cxn modelId="{B92814C7-8527-44F7-986D-5083A1E10618}" type="presParOf" srcId="{83EFBEFF-3E84-42EE-BF28-F1003B4D0204}" destId="{AB8E88A9-73D6-49B3-BC66-79A42C6A0F04}" srcOrd="0" destOrd="0" presId="urn:microsoft.com/office/officeart/2005/8/layout/pyramid4"/>
    <dgm:cxn modelId="{90A46402-2D72-4C14-9248-BD0B262DAB6A}" type="presParOf" srcId="{83EFBEFF-3E84-42EE-BF28-F1003B4D0204}" destId="{AF479233-0992-4F6B-AE1F-76109778E066}" srcOrd="1" destOrd="0" presId="urn:microsoft.com/office/officeart/2005/8/layout/pyramid4"/>
    <dgm:cxn modelId="{678ED071-350B-4750-8DD7-F6DBADA32239}" type="presParOf" srcId="{83EFBEFF-3E84-42EE-BF28-F1003B4D0204}" destId="{C2C6438C-2ED9-4C41-AF83-A97F7B18B87A}" srcOrd="2" destOrd="0" presId="urn:microsoft.com/office/officeart/2005/8/layout/pyramid4"/>
    <dgm:cxn modelId="{198AFF00-5DD8-4460-A676-C832CC4905F3}" type="presParOf" srcId="{83EFBEFF-3E84-42EE-BF28-F1003B4D0204}" destId="{9061706C-4998-419F-9E18-4BF7C71843C7}" srcOrd="3" destOrd="0" presId="urn:microsoft.com/office/officeart/2005/8/layout/pyramid4"/>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F231B4-E89F-4D4D-B903-80A86947E676}" type="doc">
      <dgm:prSet loTypeId="urn:microsoft.com/office/officeart/2005/8/layout/bProcess3" loCatId="process" qsTypeId="urn:microsoft.com/office/officeart/2005/8/quickstyle/3d2" qsCatId="3D" csTypeId="urn:microsoft.com/office/officeart/2005/8/colors/accent2_1" csCatId="accent2" phldr="1"/>
      <dgm:spPr/>
      <dgm:t>
        <a:bodyPr/>
        <a:lstStyle/>
        <a:p>
          <a:endParaRPr lang="en-US"/>
        </a:p>
      </dgm:t>
    </dgm:pt>
    <dgm:pt modelId="{CA4488F2-F263-4325-BAD6-1803DA46C5FC}">
      <dgm:prSet phldrT="[Text]" custT="1"/>
      <dgm:spPr/>
      <dgm:t>
        <a:bodyPr/>
        <a:lstStyle/>
        <a:p>
          <a:r>
            <a:rPr lang="en-US" sz="1200" b="1" dirty="0"/>
            <a:t>Goal-Setting </a:t>
          </a:r>
          <a:r>
            <a:rPr lang="en-US" sz="1200" dirty="0"/>
            <a:t>and Establishing a </a:t>
          </a:r>
          <a:r>
            <a:rPr lang="en-US" sz="1200" b="1" dirty="0"/>
            <a:t>Professional Development Plan  </a:t>
          </a:r>
        </a:p>
      </dgm:t>
    </dgm:pt>
    <dgm:pt modelId="{10BD149B-F29E-47A0-8B38-BC0F788F420C}" type="parTrans" cxnId="{D6E69637-A37F-4293-8F63-E05893F966B6}">
      <dgm:prSet/>
      <dgm:spPr/>
      <dgm:t>
        <a:bodyPr/>
        <a:lstStyle/>
        <a:p>
          <a:endParaRPr lang="en-US"/>
        </a:p>
      </dgm:t>
    </dgm:pt>
    <dgm:pt modelId="{306CEB8A-DB6C-4E95-956E-9B8422AFD88F}" type="sibTrans" cxnId="{D6E69637-A37F-4293-8F63-E05893F966B6}">
      <dgm:prSet/>
      <dgm:spPr>
        <a:ln>
          <a:solidFill>
            <a:schemeClr val="tx2"/>
          </a:solidFill>
        </a:ln>
      </dgm:spPr>
      <dgm:t>
        <a:bodyPr/>
        <a:lstStyle/>
        <a:p>
          <a:endParaRPr lang="en-US"/>
        </a:p>
      </dgm:t>
    </dgm:pt>
    <dgm:pt modelId="{865E5FB0-B2D1-43F9-8725-AEB1C887BE76}">
      <dgm:prSet phldrT="[Text]" custT="1"/>
      <dgm:spPr/>
      <dgm:t>
        <a:bodyPr/>
        <a:lstStyle/>
        <a:p>
          <a:r>
            <a:rPr lang="en-US" sz="1200" i="1" dirty="0"/>
            <a:t>Preliminary Goal-Setting and Planning for Following Year </a:t>
          </a:r>
        </a:p>
      </dgm:t>
      <dgm:extLst>
        <a:ext uri="{E40237B7-FDA0-4F09-8148-C483321AD2D9}">
          <dgm14:cNvPr xmlns:dgm14="http://schemas.microsoft.com/office/drawing/2010/diagram" xmlns="" id="0" name="" descr="Flowchart of the GSPD process, with an arrow leading from previous steps to each subsequent step:&#10;&#10;- Teacher Self-Assessment &#10;- Goal-Setting and Establishing a Professional Development Plan  &#10;- Professional Development Plan Implementation &#10;- Formative Reviews&#10;- Prepare for End-0f-Year Conference &#10;- End-of-Year Conference &#10;- Preliminary Goal-Setting and Planning for Following Year "/>
        </a:ext>
      </dgm:extLst>
    </dgm:pt>
    <dgm:pt modelId="{33DD2205-D374-4D1C-895C-C6C78030F2A6}" type="parTrans" cxnId="{63389964-18F8-4619-B4FF-A33AFC665E0B}">
      <dgm:prSet/>
      <dgm:spPr/>
      <dgm:t>
        <a:bodyPr/>
        <a:lstStyle/>
        <a:p>
          <a:endParaRPr lang="en-US"/>
        </a:p>
      </dgm:t>
    </dgm:pt>
    <dgm:pt modelId="{E2DD6743-24D4-4447-A69E-F4059E2E7B64}" type="sibTrans" cxnId="{63389964-18F8-4619-B4FF-A33AFC665E0B}">
      <dgm:prSet/>
      <dgm:spPr/>
      <dgm:t>
        <a:bodyPr/>
        <a:lstStyle/>
        <a:p>
          <a:endParaRPr lang="en-US"/>
        </a:p>
      </dgm:t>
    </dgm:pt>
    <dgm:pt modelId="{E23974BB-D7BA-4A45-A7E0-96D614192FAB}">
      <dgm:prSet phldrT="[Text]" custT="1"/>
      <dgm:spPr/>
      <dgm:t>
        <a:bodyPr/>
        <a:lstStyle/>
        <a:p>
          <a:r>
            <a:rPr lang="en-US" sz="1200" b="0" i="1" dirty="0"/>
            <a:t>Professional Development Plan </a:t>
          </a:r>
          <a:r>
            <a:rPr lang="en-US" sz="1200" i="1" dirty="0"/>
            <a:t>Implementation </a:t>
          </a:r>
        </a:p>
      </dgm:t>
    </dgm:pt>
    <dgm:pt modelId="{75158B0B-A079-439E-A07C-99A2CD343BC0}" type="parTrans" cxnId="{BDFC545D-EC45-4350-B2A3-220549BA9A70}">
      <dgm:prSet/>
      <dgm:spPr/>
      <dgm:t>
        <a:bodyPr/>
        <a:lstStyle/>
        <a:p>
          <a:endParaRPr lang="en-US"/>
        </a:p>
      </dgm:t>
    </dgm:pt>
    <dgm:pt modelId="{55ACC400-487E-4620-9A2D-0E07213B6EF0}" type="sibTrans" cxnId="{BDFC545D-EC45-4350-B2A3-220549BA9A70}">
      <dgm:prSet/>
      <dgm:spPr>
        <a:ln>
          <a:solidFill>
            <a:schemeClr val="tx2"/>
          </a:solidFill>
        </a:ln>
      </dgm:spPr>
      <dgm:t>
        <a:bodyPr/>
        <a:lstStyle/>
        <a:p>
          <a:endParaRPr lang="en-US"/>
        </a:p>
      </dgm:t>
    </dgm:pt>
    <dgm:pt modelId="{0277C09B-37C7-478D-91AD-C450A5F6B127}">
      <dgm:prSet phldrT="[Text]" custT="1"/>
      <dgm:spPr/>
      <dgm:t>
        <a:bodyPr/>
        <a:lstStyle/>
        <a:p>
          <a:r>
            <a:rPr lang="en-US" sz="1200" i="1" dirty="0"/>
            <a:t>Formative Reviews</a:t>
          </a:r>
        </a:p>
      </dgm:t>
    </dgm:pt>
    <dgm:pt modelId="{F004F62B-CBE2-42CD-9A2C-30F9DD950F4C}" type="parTrans" cxnId="{BE9571DD-3615-4079-89AE-879996D5B86B}">
      <dgm:prSet/>
      <dgm:spPr/>
      <dgm:t>
        <a:bodyPr/>
        <a:lstStyle/>
        <a:p>
          <a:endParaRPr lang="en-US"/>
        </a:p>
      </dgm:t>
    </dgm:pt>
    <dgm:pt modelId="{CCA82130-F536-4516-AC92-18D35942FDAA}" type="sibTrans" cxnId="{BE9571DD-3615-4079-89AE-879996D5B86B}">
      <dgm:prSet/>
      <dgm:spPr>
        <a:ln>
          <a:solidFill>
            <a:schemeClr val="tx2"/>
          </a:solidFill>
        </a:ln>
      </dgm:spPr>
      <dgm:t>
        <a:bodyPr/>
        <a:lstStyle/>
        <a:p>
          <a:endParaRPr lang="en-US"/>
        </a:p>
      </dgm:t>
    </dgm:pt>
    <dgm:pt modelId="{FAAA64AB-BE0A-473B-8937-237563D92602}">
      <dgm:prSet phldrT="[Text]" custT="1"/>
      <dgm:spPr/>
      <dgm:t>
        <a:bodyPr/>
        <a:lstStyle/>
        <a:p>
          <a:r>
            <a:rPr lang="en-US" sz="1200" i="1" dirty="0"/>
            <a:t>Prepare for End-0f-Year Conference </a:t>
          </a:r>
        </a:p>
      </dgm:t>
    </dgm:pt>
    <dgm:pt modelId="{51CD5C40-A0DA-4916-A162-A42F7AD3FAA4}" type="parTrans" cxnId="{192F9851-9A8B-4325-ADB5-CEDB9970780A}">
      <dgm:prSet/>
      <dgm:spPr/>
      <dgm:t>
        <a:bodyPr/>
        <a:lstStyle/>
        <a:p>
          <a:endParaRPr lang="en-US"/>
        </a:p>
      </dgm:t>
    </dgm:pt>
    <dgm:pt modelId="{6FD0F4AA-0EE3-4C57-8BC8-A90293E4C977}" type="sibTrans" cxnId="{192F9851-9A8B-4325-ADB5-CEDB9970780A}">
      <dgm:prSet/>
      <dgm:spPr>
        <a:ln>
          <a:solidFill>
            <a:schemeClr val="tx2"/>
          </a:solidFill>
        </a:ln>
      </dgm:spPr>
      <dgm:t>
        <a:bodyPr/>
        <a:lstStyle/>
        <a:p>
          <a:endParaRPr lang="en-US"/>
        </a:p>
      </dgm:t>
    </dgm:pt>
    <dgm:pt modelId="{9749D2A1-EAA9-4F7F-81EC-C98F2DEEC6C6}">
      <dgm:prSet phldrT="[Text]" custT="1"/>
      <dgm:spPr/>
      <dgm:t>
        <a:bodyPr/>
        <a:lstStyle/>
        <a:p>
          <a:r>
            <a:rPr lang="en-US" sz="1200" b="1" dirty="0"/>
            <a:t>End-of-Year Conference </a:t>
          </a:r>
        </a:p>
      </dgm:t>
    </dgm:pt>
    <dgm:pt modelId="{D29E508A-127F-44D8-81CE-EDF94C5045A3}" type="parTrans" cxnId="{ECE54821-D41E-4F42-9BB6-4831FE286218}">
      <dgm:prSet/>
      <dgm:spPr/>
      <dgm:t>
        <a:bodyPr/>
        <a:lstStyle/>
        <a:p>
          <a:endParaRPr lang="en-US"/>
        </a:p>
      </dgm:t>
    </dgm:pt>
    <dgm:pt modelId="{162A9D5C-D4BA-49E2-8D86-629EF7F05868}" type="sibTrans" cxnId="{ECE54821-D41E-4F42-9BB6-4831FE286218}">
      <dgm:prSet/>
      <dgm:spPr>
        <a:ln>
          <a:solidFill>
            <a:schemeClr val="tx2"/>
          </a:solidFill>
        </a:ln>
      </dgm:spPr>
      <dgm:t>
        <a:bodyPr/>
        <a:lstStyle/>
        <a:p>
          <a:endParaRPr lang="en-US"/>
        </a:p>
      </dgm:t>
    </dgm:pt>
    <dgm:pt modelId="{4BC938B0-598E-44A0-8D3C-EDCE4DB6CD90}">
      <dgm:prSet phldrT="[Text]" custT="1"/>
      <dgm:spPr/>
      <dgm:t>
        <a:bodyPr/>
        <a:lstStyle/>
        <a:p>
          <a:r>
            <a:rPr lang="en-US" sz="1200" dirty="0"/>
            <a:t>Teacher </a:t>
          </a:r>
          <a:r>
            <a:rPr lang="en-US" sz="1200" b="1" dirty="0"/>
            <a:t>Self-Assessment </a:t>
          </a:r>
        </a:p>
      </dgm:t>
    </dgm:pt>
    <dgm:pt modelId="{87D2531A-A291-4B98-9381-F2E56783900F}" type="parTrans" cxnId="{EF9CF368-A59E-40AF-98F4-9BF1AC3212A0}">
      <dgm:prSet/>
      <dgm:spPr/>
      <dgm:t>
        <a:bodyPr/>
        <a:lstStyle/>
        <a:p>
          <a:endParaRPr lang="en-US"/>
        </a:p>
      </dgm:t>
    </dgm:pt>
    <dgm:pt modelId="{5D3D64DF-EF50-402A-B301-99B2EE8D360E}" type="sibTrans" cxnId="{EF9CF368-A59E-40AF-98F4-9BF1AC3212A0}">
      <dgm:prSet/>
      <dgm:spPr>
        <a:ln>
          <a:solidFill>
            <a:schemeClr val="tx2"/>
          </a:solidFill>
        </a:ln>
      </dgm:spPr>
      <dgm:t>
        <a:bodyPr/>
        <a:lstStyle/>
        <a:p>
          <a:endParaRPr lang="en-US"/>
        </a:p>
      </dgm:t>
    </dgm:pt>
    <dgm:pt modelId="{EA03C31A-5D66-4619-8A8E-3765BBA7681A}" type="pres">
      <dgm:prSet presAssocID="{30F231B4-E89F-4D4D-B903-80A86947E676}" presName="Name0" presStyleCnt="0">
        <dgm:presLayoutVars>
          <dgm:dir/>
          <dgm:resizeHandles val="exact"/>
        </dgm:presLayoutVars>
      </dgm:prSet>
      <dgm:spPr/>
      <dgm:t>
        <a:bodyPr/>
        <a:lstStyle/>
        <a:p>
          <a:endParaRPr lang="en-US"/>
        </a:p>
      </dgm:t>
    </dgm:pt>
    <dgm:pt modelId="{5BF314D9-40CC-48EE-8B92-C671699433FE}" type="pres">
      <dgm:prSet presAssocID="{4BC938B0-598E-44A0-8D3C-EDCE4DB6CD90}" presName="node" presStyleLbl="node1" presStyleIdx="0" presStyleCnt="7">
        <dgm:presLayoutVars>
          <dgm:bulletEnabled val="1"/>
        </dgm:presLayoutVars>
      </dgm:prSet>
      <dgm:spPr/>
      <dgm:t>
        <a:bodyPr/>
        <a:lstStyle/>
        <a:p>
          <a:endParaRPr lang="en-US"/>
        </a:p>
      </dgm:t>
    </dgm:pt>
    <dgm:pt modelId="{72710582-6EBF-4375-913D-BDB22B4CF773}" type="pres">
      <dgm:prSet presAssocID="{5D3D64DF-EF50-402A-B301-99B2EE8D360E}" presName="sibTrans" presStyleLbl="sibTrans1D1" presStyleIdx="0" presStyleCnt="6"/>
      <dgm:spPr/>
      <dgm:t>
        <a:bodyPr/>
        <a:lstStyle/>
        <a:p>
          <a:endParaRPr lang="en-US"/>
        </a:p>
      </dgm:t>
    </dgm:pt>
    <dgm:pt modelId="{DBBE3878-C7EA-4FAE-99B2-693591C57B65}" type="pres">
      <dgm:prSet presAssocID="{5D3D64DF-EF50-402A-B301-99B2EE8D360E}" presName="connectorText" presStyleLbl="sibTrans1D1" presStyleIdx="0" presStyleCnt="6"/>
      <dgm:spPr/>
      <dgm:t>
        <a:bodyPr/>
        <a:lstStyle/>
        <a:p>
          <a:endParaRPr lang="en-US"/>
        </a:p>
      </dgm:t>
    </dgm:pt>
    <dgm:pt modelId="{31A814D9-B1E3-436D-88BF-0BE9F217CF15}" type="pres">
      <dgm:prSet presAssocID="{CA4488F2-F263-4325-BAD6-1803DA46C5FC}" presName="node" presStyleLbl="node1" presStyleIdx="1" presStyleCnt="7">
        <dgm:presLayoutVars>
          <dgm:bulletEnabled val="1"/>
        </dgm:presLayoutVars>
      </dgm:prSet>
      <dgm:spPr/>
      <dgm:t>
        <a:bodyPr/>
        <a:lstStyle/>
        <a:p>
          <a:endParaRPr lang="en-US"/>
        </a:p>
      </dgm:t>
    </dgm:pt>
    <dgm:pt modelId="{912AC4FF-5989-4264-9BB6-7F83A4865EFB}" type="pres">
      <dgm:prSet presAssocID="{306CEB8A-DB6C-4E95-956E-9B8422AFD88F}" presName="sibTrans" presStyleLbl="sibTrans1D1" presStyleIdx="1" presStyleCnt="6"/>
      <dgm:spPr/>
      <dgm:t>
        <a:bodyPr/>
        <a:lstStyle/>
        <a:p>
          <a:endParaRPr lang="en-US"/>
        </a:p>
      </dgm:t>
    </dgm:pt>
    <dgm:pt modelId="{0C28781D-0500-4D51-8657-36101AA67383}" type="pres">
      <dgm:prSet presAssocID="{306CEB8A-DB6C-4E95-956E-9B8422AFD88F}" presName="connectorText" presStyleLbl="sibTrans1D1" presStyleIdx="1" presStyleCnt="6"/>
      <dgm:spPr/>
      <dgm:t>
        <a:bodyPr/>
        <a:lstStyle/>
        <a:p>
          <a:endParaRPr lang="en-US"/>
        </a:p>
      </dgm:t>
    </dgm:pt>
    <dgm:pt modelId="{5DA30363-12FF-4A79-8800-42140259C9E4}" type="pres">
      <dgm:prSet presAssocID="{E23974BB-D7BA-4A45-A7E0-96D614192FAB}" presName="node" presStyleLbl="node1" presStyleIdx="2" presStyleCnt="7">
        <dgm:presLayoutVars>
          <dgm:bulletEnabled val="1"/>
        </dgm:presLayoutVars>
      </dgm:prSet>
      <dgm:spPr/>
      <dgm:t>
        <a:bodyPr/>
        <a:lstStyle/>
        <a:p>
          <a:endParaRPr lang="en-US"/>
        </a:p>
      </dgm:t>
    </dgm:pt>
    <dgm:pt modelId="{5AE8D85A-D160-491B-941A-B13E43D35715}" type="pres">
      <dgm:prSet presAssocID="{55ACC400-487E-4620-9A2D-0E07213B6EF0}" presName="sibTrans" presStyleLbl="sibTrans1D1" presStyleIdx="2" presStyleCnt="6"/>
      <dgm:spPr/>
      <dgm:t>
        <a:bodyPr/>
        <a:lstStyle/>
        <a:p>
          <a:endParaRPr lang="en-US"/>
        </a:p>
      </dgm:t>
    </dgm:pt>
    <dgm:pt modelId="{6F1EE1AF-4D89-47F3-9571-01F1B739B39B}" type="pres">
      <dgm:prSet presAssocID="{55ACC400-487E-4620-9A2D-0E07213B6EF0}" presName="connectorText" presStyleLbl="sibTrans1D1" presStyleIdx="2" presStyleCnt="6"/>
      <dgm:spPr/>
      <dgm:t>
        <a:bodyPr/>
        <a:lstStyle/>
        <a:p>
          <a:endParaRPr lang="en-US"/>
        </a:p>
      </dgm:t>
    </dgm:pt>
    <dgm:pt modelId="{3C2985C0-FB6B-40CA-9666-ED7F9A812AD7}" type="pres">
      <dgm:prSet presAssocID="{0277C09B-37C7-478D-91AD-C450A5F6B127}" presName="node" presStyleLbl="node1" presStyleIdx="3" presStyleCnt="7">
        <dgm:presLayoutVars>
          <dgm:bulletEnabled val="1"/>
        </dgm:presLayoutVars>
      </dgm:prSet>
      <dgm:spPr/>
      <dgm:t>
        <a:bodyPr/>
        <a:lstStyle/>
        <a:p>
          <a:endParaRPr lang="en-US"/>
        </a:p>
      </dgm:t>
    </dgm:pt>
    <dgm:pt modelId="{437DC07F-F08F-47AB-8CEB-A5CB006F40BA}" type="pres">
      <dgm:prSet presAssocID="{CCA82130-F536-4516-AC92-18D35942FDAA}" presName="sibTrans" presStyleLbl="sibTrans1D1" presStyleIdx="3" presStyleCnt="6"/>
      <dgm:spPr/>
      <dgm:t>
        <a:bodyPr/>
        <a:lstStyle/>
        <a:p>
          <a:endParaRPr lang="en-US"/>
        </a:p>
      </dgm:t>
    </dgm:pt>
    <dgm:pt modelId="{0FE68E33-0576-476C-882D-C04812C84176}" type="pres">
      <dgm:prSet presAssocID="{CCA82130-F536-4516-AC92-18D35942FDAA}" presName="connectorText" presStyleLbl="sibTrans1D1" presStyleIdx="3" presStyleCnt="6"/>
      <dgm:spPr/>
      <dgm:t>
        <a:bodyPr/>
        <a:lstStyle/>
        <a:p>
          <a:endParaRPr lang="en-US"/>
        </a:p>
      </dgm:t>
    </dgm:pt>
    <dgm:pt modelId="{FDCB84CC-CAAB-41A0-919C-D0AA80066C95}" type="pres">
      <dgm:prSet presAssocID="{FAAA64AB-BE0A-473B-8937-237563D92602}" presName="node" presStyleLbl="node1" presStyleIdx="4" presStyleCnt="7">
        <dgm:presLayoutVars>
          <dgm:bulletEnabled val="1"/>
        </dgm:presLayoutVars>
      </dgm:prSet>
      <dgm:spPr/>
      <dgm:t>
        <a:bodyPr/>
        <a:lstStyle/>
        <a:p>
          <a:endParaRPr lang="en-US"/>
        </a:p>
      </dgm:t>
    </dgm:pt>
    <dgm:pt modelId="{E0F4FF6E-0B5F-44B8-9F74-EBC3F7C1D353}" type="pres">
      <dgm:prSet presAssocID="{6FD0F4AA-0EE3-4C57-8BC8-A90293E4C977}" presName="sibTrans" presStyleLbl="sibTrans1D1" presStyleIdx="4" presStyleCnt="6"/>
      <dgm:spPr/>
      <dgm:t>
        <a:bodyPr/>
        <a:lstStyle/>
        <a:p>
          <a:endParaRPr lang="en-US"/>
        </a:p>
      </dgm:t>
    </dgm:pt>
    <dgm:pt modelId="{B7290A2E-0167-483B-9D92-6206A38E219B}" type="pres">
      <dgm:prSet presAssocID="{6FD0F4AA-0EE3-4C57-8BC8-A90293E4C977}" presName="connectorText" presStyleLbl="sibTrans1D1" presStyleIdx="4" presStyleCnt="6"/>
      <dgm:spPr/>
      <dgm:t>
        <a:bodyPr/>
        <a:lstStyle/>
        <a:p>
          <a:endParaRPr lang="en-US"/>
        </a:p>
      </dgm:t>
    </dgm:pt>
    <dgm:pt modelId="{0A1D3EFC-1B74-4B85-8844-B1450E16D690}" type="pres">
      <dgm:prSet presAssocID="{9749D2A1-EAA9-4F7F-81EC-C98F2DEEC6C6}" presName="node" presStyleLbl="node1" presStyleIdx="5" presStyleCnt="7">
        <dgm:presLayoutVars>
          <dgm:bulletEnabled val="1"/>
        </dgm:presLayoutVars>
      </dgm:prSet>
      <dgm:spPr/>
      <dgm:t>
        <a:bodyPr/>
        <a:lstStyle/>
        <a:p>
          <a:endParaRPr lang="en-US"/>
        </a:p>
      </dgm:t>
    </dgm:pt>
    <dgm:pt modelId="{B2B3DAB9-60F5-4C57-B5E4-26AE77D81366}" type="pres">
      <dgm:prSet presAssocID="{162A9D5C-D4BA-49E2-8D86-629EF7F05868}" presName="sibTrans" presStyleLbl="sibTrans1D1" presStyleIdx="5" presStyleCnt="6"/>
      <dgm:spPr/>
      <dgm:t>
        <a:bodyPr/>
        <a:lstStyle/>
        <a:p>
          <a:endParaRPr lang="en-US"/>
        </a:p>
      </dgm:t>
    </dgm:pt>
    <dgm:pt modelId="{6A317496-05D5-446C-B406-6BDD831688F0}" type="pres">
      <dgm:prSet presAssocID="{162A9D5C-D4BA-49E2-8D86-629EF7F05868}" presName="connectorText" presStyleLbl="sibTrans1D1" presStyleIdx="5" presStyleCnt="6"/>
      <dgm:spPr/>
      <dgm:t>
        <a:bodyPr/>
        <a:lstStyle/>
        <a:p>
          <a:endParaRPr lang="en-US"/>
        </a:p>
      </dgm:t>
    </dgm:pt>
    <dgm:pt modelId="{58136147-081E-4341-8D1A-9F67E9E0F9B7}" type="pres">
      <dgm:prSet presAssocID="{865E5FB0-B2D1-43F9-8725-AEB1C887BE76}" presName="node" presStyleLbl="node1" presStyleIdx="6" presStyleCnt="7" custLinFactNeighborY="1348">
        <dgm:presLayoutVars>
          <dgm:bulletEnabled val="1"/>
        </dgm:presLayoutVars>
      </dgm:prSet>
      <dgm:spPr/>
      <dgm:t>
        <a:bodyPr/>
        <a:lstStyle/>
        <a:p>
          <a:endParaRPr lang="en-US"/>
        </a:p>
      </dgm:t>
    </dgm:pt>
  </dgm:ptLst>
  <dgm:cxnLst>
    <dgm:cxn modelId="{D9703278-B3EB-4F79-937C-DC74C22290E2}" type="presOf" srcId="{5D3D64DF-EF50-402A-B301-99B2EE8D360E}" destId="{72710582-6EBF-4375-913D-BDB22B4CF773}" srcOrd="0" destOrd="0" presId="urn:microsoft.com/office/officeart/2005/8/layout/bProcess3"/>
    <dgm:cxn modelId="{D6E69637-A37F-4293-8F63-E05893F966B6}" srcId="{30F231B4-E89F-4D4D-B903-80A86947E676}" destId="{CA4488F2-F263-4325-BAD6-1803DA46C5FC}" srcOrd="1" destOrd="0" parTransId="{10BD149B-F29E-47A0-8B38-BC0F788F420C}" sibTransId="{306CEB8A-DB6C-4E95-956E-9B8422AFD88F}"/>
    <dgm:cxn modelId="{1703327D-834A-4F44-8E5E-A6F30D9685D5}" type="presOf" srcId="{E23974BB-D7BA-4A45-A7E0-96D614192FAB}" destId="{5DA30363-12FF-4A79-8800-42140259C9E4}" srcOrd="0" destOrd="0" presId="urn:microsoft.com/office/officeart/2005/8/layout/bProcess3"/>
    <dgm:cxn modelId="{3C99D804-A5C7-45B9-8215-343778D44CF7}" type="presOf" srcId="{0277C09B-37C7-478D-91AD-C450A5F6B127}" destId="{3C2985C0-FB6B-40CA-9666-ED7F9A812AD7}" srcOrd="0" destOrd="0" presId="urn:microsoft.com/office/officeart/2005/8/layout/bProcess3"/>
    <dgm:cxn modelId="{49B39D42-4E70-4ACC-866F-E5A3C79E539E}" type="presOf" srcId="{9749D2A1-EAA9-4F7F-81EC-C98F2DEEC6C6}" destId="{0A1D3EFC-1B74-4B85-8844-B1450E16D690}" srcOrd="0" destOrd="0" presId="urn:microsoft.com/office/officeart/2005/8/layout/bProcess3"/>
    <dgm:cxn modelId="{D7CE71E6-0972-4262-8EE5-F7BC00845890}" type="presOf" srcId="{162A9D5C-D4BA-49E2-8D86-629EF7F05868}" destId="{B2B3DAB9-60F5-4C57-B5E4-26AE77D81366}" srcOrd="0" destOrd="0" presId="urn:microsoft.com/office/officeart/2005/8/layout/bProcess3"/>
    <dgm:cxn modelId="{E9B60F09-48BC-4560-A9AD-8B896804978D}" type="presOf" srcId="{4BC938B0-598E-44A0-8D3C-EDCE4DB6CD90}" destId="{5BF314D9-40CC-48EE-8B92-C671699433FE}" srcOrd="0" destOrd="0" presId="urn:microsoft.com/office/officeart/2005/8/layout/bProcess3"/>
    <dgm:cxn modelId="{192F9851-9A8B-4325-ADB5-CEDB9970780A}" srcId="{30F231B4-E89F-4D4D-B903-80A86947E676}" destId="{FAAA64AB-BE0A-473B-8937-237563D92602}" srcOrd="4" destOrd="0" parTransId="{51CD5C40-A0DA-4916-A162-A42F7AD3FAA4}" sibTransId="{6FD0F4AA-0EE3-4C57-8BC8-A90293E4C977}"/>
    <dgm:cxn modelId="{D5CF9C31-7294-4C50-8DBE-94B9D29219D5}" type="presOf" srcId="{306CEB8A-DB6C-4E95-956E-9B8422AFD88F}" destId="{912AC4FF-5989-4264-9BB6-7F83A4865EFB}" srcOrd="0" destOrd="0" presId="urn:microsoft.com/office/officeart/2005/8/layout/bProcess3"/>
    <dgm:cxn modelId="{57C42B1D-B717-4974-A91B-D8E076FEC1AF}" type="presOf" srcId="{CA4488F2-F263-4325-BAD6-1803DA46C5FC}" destId="{31A814D9-B1E3-436D-88BF-0BE9F217CF15}" srcOrd="0" destOrd="0" presId="urn:microsoft.com/office/officeart/2005/8/layout/bProcess3"/>
    <dgm:cxn modelId="{ECE54821-D41E-4F42-9BB6-4831FE286218}" srcId="{30F231B4-E89F-4D4D-B903-80A86947E676}" destId="{9749D2A1-EAA9-4F7F-81EC-C98F2DEEC6C6}" srcOrd="5" destOrd="0" parTransId="{D29E508A-127F-44D8-81CE-EDF94C5045A3}" sibTransId="{162A9D5C-D4BA-49E2-8D86-629EF7F05868}"/>
    <dgm:cxn modelId="{EF9CF368-A59E-40AF-98F4-9BF1AC3212A0}" srcId="{30F231B4-E89F-4D4D-B903-80A86947E676}" destId="{4BC938B0-598E-44A0-8D3C-EDCE4DB6CD90}" srcOrd="0" destOrd="0" parTransId="{87D2531A-A291-4B98-9381-F2E56783900F}" sibTransId="{5D3D64DF-EF50-402A-B301-99B2EE8D360E}"/>
    <dgm:cxn modelId="{E5DC123F-B8D8-4154-96D6-6789752A5511}" type="presOf" srcId="{5D3D64DF-EF50-402A-B301-99B2EE8D360E}" destId="{DBBE3878-C7EA-4FAE-99B2-693591C57B65}" srcOrd="1" destOrd="0" presId="urn:microsoft.com/office/officeart/2005/8/layout/bProcess3"/>
    <dgm:cxn modelId="{C8D95412-9202-4DE6-B41B-A1406B1D4601}" type="presOf" srcId="{55ACC400-487E-4620-9A2D-0E07213B6EF0}" destId="{6F1EE1AF-4D89-47F3-9571-01F1B739B39B}" srcOrd="1" destOrd="0" presId="urn:microsoft.com/office/officeart/2005/8/layout/bProcess3"/>
    <dgm:cxn modelId="{CF37912F-339A-4B8D-8D32-0212E08B4812}" type="presOf" srcId="{865E5FB0-B2D1-43F9-8725-AEB1C887BE76}" destId="{58136147-081E-4341-8D1A-9F67E9E0F9B7}" srcOrd="0" destOrd="0" presId="urn:microsoft.com/office/officeart/2005/8/layout/bProcess3"/>
    <dgm:cxn modelId="{60E3B3ED-7A42-41F3-8B00-BA8632808FEC}" type="presOf" srcId="{306CEB8A-DB6C-4E95-956E-9B8422AFD88F}" destId="{0C28781D-0500-4D51-8657-36101AA67383}" srcOrd="1" destOrd="0" presId="urn:microsoft.com/office/officeart/2005/8/layout/bProcess3"/>
    <dgm:cxn modelId="{BDFC545D-EC45-4350-B2A3-220549BA9A70}" srcId="{30F231B4-E89F-4D4D-B903-80A86947E676}" destId="{E23974BB-D7BA-4A45-A7E0-96D614192FAB}" srcOrd="2" destOrd="0" parTransId="{75158B0B-A079-439E-A07C-99A2CD343BC0}" sibTransId="{55ACC400-487E-4620-9A2D-0E07213B6EF0}"/>
    <dgm:cxn modelId="{A6FB0444-6556-4DF0-A2FB-D387557A1491}" type="presOf" srcId="{FAAA64AB-BE0A-473B-8937-237563D92602}" destId="{FDCB84CC-CAAB-41A0-919C-D0AA80066C95}" srcOrd="0" destOrd="0" presId="urn:microsoft.com/office/officeart/2005/8/layout/bProcess3"/>
    <dgm:cxn modelId="{08540EA1-6DA7-4022-9875-057E906E0EC4}" type="presOf" srcId="{55ACC400-487E-4620-9A2D-0E07213B6EF0}" destId="{5AE8D85A-D160-491B-941A-B13E43D35715}" srcOrd="0" destOrd="0" presId="urn:microsoft.com/office/officeart/2005/8/layout/bProcess3"/>
    <dgm:cxn modelId="{D99B44F2-94E3-40AC-967F-6B431D558E5B}" type="presOf" srcId="{6FD0F4AA-0EE3-4C57-8BC8-A90293E4C977}" destId="{E0F4FF6E-0B5F-44B8-9F74-EBC3F7C1D353}" srcOrd="0" destOrd="0" presId="urn:microsoft.com/office/officeart/2005/8/layout/bProcess3"/>
    <dgm:cxn modelId="{B0BD9CB7-290E-4FE3-A383-624FBE50D15B}" type="presOf" srcId="{CCA82130-F536-4516-AC92-18D35942FDAA}" destId="{0FE68E33-0576-476C-882D-C04812C84176}" srcOrd="1" destOrd="0" presId="urn:microsoft.com/office/officeart/2005/8/layout/bProcess3"/>
    <dgm:cxn modelId="{A69C82D4-2990-4A6C-A59E-2B774F6791E4}" type="presOf" srcId="{30F231B4-E89F-4D4D-B903-80A86947E676}" destId="{EA03C31A-5D66-4619-8A8E-3765BBA7681A}" srcOrd="0" destOrd="0" presId="urn:microsoft.com/office/officeart/2005/8/layout/bProcess3"/>
    <dgm:cxn modelId="{9B7E64A1-C308-4CFE-8867-DEB3EC7CD67B}" type="presOf" srcId="{CCA82130-F536-4516-AC92-18D35942FDAA}" destId="{437DC07F-F08F-47AB-8CEB-A5CB006F40BA}" srcOrd="0" destOrd="0" presId="urn:microsoft.com/office/officeart/2005/8/layout/bProcess3"/>
    <dgm:cxn modelId="{BE9571DD-3615-4079-89AE-879996D5B86B}" srcId="{30F231B4-E89F-4D4D-B903-80A86947E676}" destId="{0277C09B-37C7-478D-91AD-C450A5F6B127}" srcOrd="3" destOrd="0" parTransId="{F004F62B-CBE2-42CD-9A2C-30F9DD950F4C}" sibTransId="{CCA82130-F536-4516-AC92-18D35942FDAA}"/>
    <dgm:cxn modelId="{D4DBEA41-BDA5-48FB-BBEE-964CFD27E857}" type="presOf" srcId="{6FD0F4AA-0EE3-4C57-8BC8-A90293E4C977}" destId="{B7290A2E-0167-483B-9D92-6206A38E219B}" srcOrd="1" destOrd="0" presId="urn:microsoft.com/office/officeart/2005/8/layout/bProcess3"/>
    <dgm:cxn modelId="{63389964-18F8-4619-B4FF-A33AFC665E0B}" srcId="{30F231B4-E89F-4D4D-B903-80A86947E676}" destId="{865E5FB0-B2D1-43F9-8725-AEB1C887BE76}" srcOrd="6" destOrd="0" parTransId="{33DD2205-D374-4D1C-895C-C6C78030F2A6}" sibTransId="{E2DD6743-24D4-4447-A69E-F4059E2E7B64}"/>
    <dgm:cxn modelId="{00C68A6C-844E-4B54-BF68-4912E549BD6A}" type="presOf" srcId="{162A9D5C-D4BA-49E2-8D86-629EF7F05868}" destId="{6A317496-05D5-446C-B406-6BDD831688F0}" srcOrd="1" destOrd="0" presId="urn:microsoft.com/office/officeart/2005/8/layout/bProcess3"/>
    <dgm:cxn modelId="{B66A49B5-9CD6-4B0F-94BD-592C2295B29F}" type="presParOf" srcId="{EA03C31A-5D66-4619-8A8E-3765BBA7681A}" destId="{5BF314D9-40CC-48EE-8B92-C671699433FE}" srcOrd="0" destOrd="0" presId="urn:microsoft.com/office/officeart/2005/8/layout/bProcess3"/>
    <dgm:cxn modelId="{93C74792-AEB6-40CF-A811-23CAF305F945}" type="presParOf" srcId="{EA03C31A-5D66-4619-8A8E-3765BBA7681A}" destId="{72710582-6EBF-4375-913D-BDB22B4CF773}" srcOrd="1" destOrd="0" presId="urn:microsoft.com/office/officeart/2005/8/layout/bProcess3"/>
    <dgm:cxn modelId="{F276F4A7-3688-4606-BEFC-96413EC44B8B}" type="presParOf" srcId="{72710582-6EBF-4375-913D-BDB22B4CF773}" destId="{DBBE3878-C7EA-4FAE-99B2-693591C57B65}" srcOrd="0" destOrd="0" presId="urn:microsoft.com/office/officeart/2005/8/layout/bProcess3"/>
    <dgm:cxn modelId="{77E38A7F-08A3-4813-AC33-F59B4EE8D447}" type="presParOf" srcId="{EA03C31A-5D66-4619-8A8E-3765BBA7681A}" destId="{31A814D9-B1E3-436D-88BF-0BE9F217CF15}" srcOrd="2" destOrd="0" presId="urn:microsoft.com/office/officeart/2005/8/layout/bProcess3"/>
    <dgm:cxn modelId="{095AD548-A543-4C1A-B024-E55924B8BA0B}" type="presParOf" srcId="{EA03C31A-5D66-4619-8A8E-3765BBA7681A}" destId="{912AC4FF-5989-4264-9BB6-7F83A4865EFB}" srcOrd="3" destOrd="0" presId="urn:microsoft.com/office/officeart/2005/8/layout/bProcess3"/>
    <dgm:cxn modelId="{A36D997B-59A8-4565-BC94-3A33C2BA8281}" type="presParOf" srcId="{912AC4FF-5989-4264-9BB6-7F83A4865EFB}" destId="{0C28781D-0500-4D51-8657-36101AA67383}" srcOrd="0" destOrd="0" presId="urn:microsoft.com/office/officeart/2005/8/layout/bProcess3"/>
    <dgm:cxn modelId="{CC6B6C92-EFFB-46AE-B0EC-154F493BCFE3}" type="presParOf" srcId="{EA03C31A-5D66-4619-8A8E-3765BBA7681A}" destId="{5DA30363-12FF-4A79-8800-42140259C9E4}" srcOrd="4" destOrd="0" presId="urn:microsoft.com/office/officeart/2005/8/layout/bProcess3"/>
    <dgm:cxn modelId="{4BF19B71-4375-42FE-9DE8-4F32F4CF879A}" type="presParOf" srcId="{EA03C31A-5D66-4619-8A8E-3765BBA7681A}" destId="{5AE8D85A-D160-491B-941A-B13E43D35715}" srcOrd="5" destOrd="0" presId="urn:microsoft.com/office/officeart/2005/8/layout/bProcess3"/>
    <dgm:cxn modelId="{4C2109DF-4BB2-4BC8-834A-0AE742F41BE0}" type="presParOf" srcId="{5AE8D85A-D160-491B-941A-B13E43D35715}" destId="{6F1EE1AF-4D89-47F3-9571-01F1B739B39B}" srcOrd="0" destOrd="0" presId="urn:microsoft.com/office/officeart/2005/8/layout/bProcess3"/>
    <dgm:cxn modelId="{5111E28B-FAC6-442B-8505-2F37C400C919}" type="presParOf" srcId="{EA03C31A-5D66-4619-8A8E-3765BBA7681A}" destId="{3C2985C0-FB6B-40CA-9666-ED7F9A812AD7}" srcOrd="6" destOrd="0" presId="urn:microsoft.com/office/officeart/2005/8/layout/bProcess3"/>
    <dgm:cxn modelId="{57BA9EF5-C01E-4307-A842-628F24E9E9A9}" type="presParOf" srcId="{EA03C31A-5D66-4619-8A8E-3765BBA7681A}" destId="{437DC07F-F08F-47AB-8CEB-A5CB006F40BA}" srcOrd="7" destOrd="0" presId="urn:microsoft.com/office/officeart/2005/8/layout/bProcess3"/>
    <dgm:cxn modelId="{D6D04151-1067-4750-A9B6-A4D53E9E6137}" type="presParOf" srcId="{437DC07F-F08F-47AB-8CEB-A5CB006F40BA}" destId="{0FE68E33-0576-476C-882D-C04812C84176}" srcOrd="0" destOrd="0" presId="urn:microsoft.com/office/officeart/2005/8/layout/bProcess3"/>
    <dgm:cxn modelId="{7792B44F-9542-46E0-968B-C29862FBD302}" type="presParOf" srcId="{EA03C31A-5D66-4619-8A8E-3765BBA7681A}" destId="{FDCB84CC-CAAB-41A0-919C-D0AA80066C95}" srcOrd="8" destOrd="0" presId="urn:microsoft.com/office/officeart/2005/8/layout/bProcess3"/>
    <dgm:cxn modelId="{2E211E75-1977-4FB8-97B1-8832E06296E6}" type="presParOf" srcId="{EA03C31A-5D66-4619-8A8E-3765BBA7681A}" destId="{E0F4FF6E-0B5F-44B8-9F74-EBC3F7C1D353}" srcOrd="9" destOrd="0" presId="urn:microsoft.com/office/officeart/2005/8/layout/bProcess3"/>
    <dgm:cxn modelId="{1D5B9484-D80C-4D79-8165-F9AC7BC51A36}" type="presParOf" srcId="{E0F4FF6E-0B5F-44B8-9F74-EBC3F7C1D353}" destId="{B7290A2E-0167-483B-9D92-6206A38E219B}" srcOrd="0" destOrd="0" presId="urn:microsoft.com/office/officeart/2005/8/layout/bProcess3"/>
    <dgm:cxn modelId="{702BDA3A-1BA9-474F-BCB6-E0959B12DF99}" type="presParOf" srcId="{EA03C31A-5D66-4619-8A8E-3765BBA7681A}" destId="{0A1D3EFC-1B74-4B85-8844-B1450E16D690}" srcOrd="10" destOrd="0" presId="urn:microsoft.com/office/officeart/2005/8/layout/bProcess3"/>
    <dgm:cxn modelId="{093F2C77-15A6-45EF-BE4E-66D18352CE06}" type="presParOf" srcId="{EA03C31A-5D66-4619-8A8E-3765BBA7681A}" destId="{B2B3DAB9-60F5-4C57-B5E4-26AE77D81366}" srcOrd="11" destOrd="0" presId="urn:microsoft.com/office/officeart/2005/8/layout/bProcess3"/>
    <dgm:cxn modelId="{FB5AAC00-EC65-43AA-9A33-8BA6B287FA36}" type="presParOf" srcId="{B2B3DAB9-60F5-4C57-B5E4-26AE77D81366}" destId="{6A317496-05D5-446C-B406-6BDD831688F0}" srcOrd="0" destOrd="0" presId="urn:microsoft.com/office/officeart/2005/8/layout/bProcess3"/>
    <dgm:cxn modelId="{8F7BB755-17BB-4A1E-ABCB-31383C6FD976}" type="presParOf" srcId="{EA03C31A-5D66-4619-8A8E-3765BBA7681A}" destId="{58136147-081E-4341-8D1A-9F67E9E0F9B7}" srcOrd="12" destOrd="0" presId="urn:microsoft.com/office/officeart/2005/8/layout/bProcess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0CD492-7981-4AD5-9D40-88C63174AF41}" type="doc">
      <dgm:prSet loTypeId="urn:microsoft.com/office/officeart/2005/8/layout/hProcess9" loCatId="process" qsTypeId="urn:microsoft.com/office/officeart/2005/8/quickstyle/3d3" qsCatId="3D" csTypeId="urn:microsoft.com/office/officeart/2005/8/colors/accent1_4" csCatId="accent1" phldr="1"/>
      <dgm:spPr/>
    </dgm:pt>
    <dgm:pt modelId="{CB6235AC-2547-4F0F-BF1D-A84823977FB9}">
      <dgm:prSet phldrT="[Text]"/>
      <dgm:spPr/>
      <dgm:t>
        <a:bodyPr/>
        <a:lstStyle/>
        <a:p>
          <a:r>
            <a:rPr lang="en-US" dirty="0">
              <a:solidFill>
                <a:schemeClr val="tx1"/>
              </a:solidFill>
            </a:rPr>
            <a:t>Beginning of Year</a:t>
          </a:r>
        </a:p>
      </dgm:t>
    </dgm:pt>
    <dgm:pt modelId="{441F8AD3-9F81-4095-BC02-2FD2E3430A3B}" type="parTrans" cxnId="{18B8D363-FF5C-497F-AD99-B4DAB6C25340}">
      <dgm:prSet/>
      <dgm:spPr/>
      <dgm:t>
        <a:bodyPr/>
        <a:lstStyle/>
        <a:p>
          <a:endParaRPr lang="en-US"/>
        </a:p>
      </dgm:t>
    </dgm:pt>
    <dgm:pt modelId="{0387FC93-4BB0-45D9-AEC2-84BD5C0DDB57}" type="sibTrans" cxnId="{18B8D363-FF5C-497F-AD99-B4DAB6C25340}">
      <dgm:prSet/>
      <dgm:spPr/>
      <dgm:t>
        <a:bodyPr/>
        <a:lstStyle/>
        <a:p>
          <a:endParaRPr lang="en-US"/>
        </a:p>
      </dgm:t>
    </dgm:pt>
    <dgm:pt modelId="{0192333D-5452-4ED9-B454-735FC0AE2503}">
      <dgm:prSet phldrT="[Text]"/>
      <dgm:spPr/>
      <dgm:t>
        <a:bodyPr/>
        <a:lstStyle/>
        <a:p>
          <a:r>
            <a:rPr lang="en-US" dirty="0">
              <a:solidFill>
                <a:schemeClr val="tx1"/>
              </a:solidFill>
            </a:rPr>
            <a:t>Throughout the Year</a:t>
          </a:r>
        </a:p>
      </dgm:t>
    </dgm:pt>
    <dgm:pt modelId="{BB950649-173E-4E6C-B1C2-012086F57BBF}" type="parTrans" cxnId="{82FC3CBB-B666-42A4-A5E3-89BC98A6BCF7}">
      <dgm:prSet/>
      <dgm:spPr/>
      <dgm:t>
        <a:bodyPr/>
        <a:lstStyle/>
        <a:p>
          <a:endParaRPr lang="en-US"/>
        </a:p>
      </dgm:t>
    </dgm:pt>
    <dgm:pt modelId="{358959DD-BAA6-4E1F-9D47-884A3439227D}" type="sibTrans" cxnId="{82FC3CBB-B666-42A4-A5E3-89BC98A6BCF7}">
      <dgm:prSet/>
      <dgm:spPr/>
      <dgm:t>
        <a:bodyPr/>
        <a:lstStyle/>
        <a:p>
          <a:endParaRPr lang="en-US"/>
        </a:p>
      </dgm:t>
    </dgm:pt>
    <dgm:pt modelId="{E5076AFC-DB80-40F3-869C-C6B9C755ED03}">
      <dgm:prSet phldrT="[Text]"/>
      <dgm:spPr/>
      <dgm:t>
        <a:bodyPr/>
        <a:lstStyle/>
        <a:p>
          <a:r>
            <a:rPr lang="en-US" dirty="0">
              <a:solidFill>
                <a:schemeClr val="tx1"/>
              </a:solidFill>
            </a:rPr>
            <a:t>End of Year</a:t>
          </a:r>
        </a:p>
      </dgm:t>
    </dgm:pt>
    <dgm:pt modelId="{F0E34D7D-6663-43B8-8BF1-3DEE3A354BE0}" type="parTrans" cxnId="{B982E35A-F08A-4928-9C76-7F0FFE6773B0}">
      <dgm:prSet/>
      <dgm:spPr/>
      <dgm:t>
        <a:bodyPr/>
        <a:lstStyle/>
        <a:p>
          <a:endParaRPr lang="en-US"/>
        </a:p>
      </dgm:t>
    </dgm:pt>
    <dgm:pt modelId="{B2D62C60-3E58-4E43-981C-318CFEB2A7AE}" type="sibTrans" cxnId="{B982E35A-F08A-4928-9C76-7F0FFE6773B0}">
      <dgm:prSet/>
      <dgm:spPr/>
      <dgm:t>
        <a:bodyPr/>
        <a:lstStyle/>
        <a:p>
          <a:endParaRPr lang="en-US"/>
        </a:p>
      </dgm:t>
    </dgm:pt>
    <dgm:pt modelId="{EA97E5A6-77F5-49B4-A9DE-31F5DD4E2F09}" type="pres">
      <dgm:prSet presAssocID="{920CD492-7981-4AD5-9D40-88C63174AF41}" presName="CompostProcess" presStyleCnt="0">
        <dgm:presLayoutVars>
          <dgm:dir/>
          <dgm:resizeHandles val="exact"/>
        </dgm:presLayoutVars>
      </dgm:prSet>
      <dgm:spPr/>
    </dgm:pt>
    <dgm:pt modelId="{4186A8CA-282F-48F9-85E7-EEBFF4B9E04C}" type="pres">
      <dgm:prSet presAssocID="{920CD492-7981-4AD5-9D40-88C63174AF41}" presName="arrow" presStyleLbl="bgShp" presStyleIdx="0" presStyleCnt="1"/>
      <dgm:spPr/>
    </dgm:pt>
    <dgm:pt modelId="{2B7F22D1-E698-4E5C-A3E0-C13A1233B83A}" type="pres">
      <dgm:prSet presAssocID="{920CD492-7981-4AD5-9D40-88C63174AF41}" presName="linearProcess" presStyleCnt="0"/>
      <dgm:spPr/>
    </dgm:pt>
    <dgm:pt modelId="{CCC85918-AA8D-4A50-BD84-35AEBEFE599A}" type="pres">
      <dgm:prSet presAssocID="{CB6235AC-2547-4F0F-BF1D-A84823977FB9}" presName="textNode" presStyleLbl="node1" presStyleIdx="0" presStyleCnt="3">
        <dgm:presLayoutVars>
          <dgm:bulletEnabled val="1"/>
        </dgm:presLayoutVars>
      </dgm:prSet>
      <dgm:spPr/>
      <dgm:t>
        <a:bodyPr/>
        <a:lstStyle/>
        <a:p>
          <a:endParaRPr lang="en-US"/>
        </a:p>
      </dgm:t>
    </dgm:pt>
    <dgm:pt modelId="{E1A0CD00-4347-43C6-B9E0-44D5A3EBF9FF}" type="pres">
      <dgm:prSet presAssocID="{0387FC93-4BB0-45D9-AEC2-84BD5C0DDB57}" presName="sibTrans" presStyleCnt="0"/>
      <dgm:spPr/>
    </dgm:pt>
    <dgm:pt modelId="{3E36AC6F-C661-4F4C-A2E6-8C559A089EE6}" type="pres">
      <dgm:prSet presAssocID="{0192333D-5452-4ED9-B454-735FC0AE2503}" presName="textNode" presStyleLbl="node1" presStyleIdx="1" presStyleCnt="3">
        <dgm:presLayoutVars>
          <dgm:bulletEnabled val="1"/>
        </dgm:presLayoutVars>
      </dgm:prSet>
      <dgm:spPr/>
      <dgm:t>
        <a:bodyPr/>
        <a:lstStyle/>
        <a:p>
          <a:endParaRPr lang="en-US"/>
        </a:p>
      </dgm:t>
    </dgm:pt>
    <dgm:pt modelId="{7BFC3F0C-3CBE-4480-B622-3B49728885EA}" type="pres">
      <dgm:prSet presAssocID="{358959DD-BAA6-4E1F-9D47-884A3439227D}" presName="sibTrans" presStyleCnt="0"/>
      <dgm:spPr/>
    </dgm:pt>
    <dgm:pt modelId="{2A402724-949F-41A5-997C-D96D3789247D}" type="pres">
      <dgm:prSet presAssocID="{E5076AFC-DB80-40F3-869C-C6B9C755ED03}" presName="textNode" presStyleLbl="node1" presStyleIdx="2" presStyleCnt="3">
        <dgm:presLayoutVars>
          <dgm:bulletEnabled val="1"/>
        </dgm:presLayoutVars>
      </dgm:prSet>
      <dgm:spPr/>
      <dgm:t>
        <a:bodyPr/>
        <a:lstStyle/>
        <a:p>
          <a:endParaRPr lang="en-US"/>
        </a:p>
      </dgm:t>
    </dgm:pt>
  </dgm:ptLst>
  <dgm:cxnLst>
    <dgm:cxn modelId="{18B8D363-FF5C-497F-AD99-B4DAB6C25340}" srcId="{920CD492-7981-4AD5-9D40-88C63174AF41}" destId="{CB6235AC-2547-4F0F-BF1D-A84823977FB9}" srcOrd="0" destOrd="0" parTransId="{441F8AD3-9F81-4095-BC02-2FD2E3430A3B}" sibTransId="{0387FC93-4BB0-45D9-AEC2-84BD5C0DDB57}"/>
    <dgm:cxn modelId="{C9CB7DD6-9B52-42E2-B2C1-5402A1743D8F}" type="presOf" srcId="{E5076AFC-DB80-40F3-869C-C6B9C755ED03}" destId="{2A402724-949F-41A5-997C-D96D3789247D}" srcOrd="0" destOrd="0" presId="urn:microsoft.com/office/officeart/2005/8/layout/hProcess9"/>
    <dgm:cxn modelId="{096F8231-7514-4C8C-BC8A-67EF561EA28E}" type="presOf" srcId="{920CD492-7981-4AD5-9D40-88C63174AF41}" destId="{EA97E5A6-77F5-49B4-A9DE-31F5DD4E2F09}" srcOrd="0" destOrd="0" presId="urn:microsoft.com/office/officeart/2005/8/layout/hProcess9"/>
    <dgm:cxn modelId="{289968F7-35DF-4CFE-B504-DC293A01823C}" type="presOf" srcId="{CB6235AC-2547-4F0F-BF1D-A84823977FB9}" destId="{CCC85918-AA8D-4A50-BD84-35AEBEFE599A}" srcOrd="0" destOrd="0" presId="urn:microsoft.com/office/officeart/2005/8/layout/hProcess9"/>
    <dgm:cxn modelId="{AB5BFC5B-94F3-48B3-8CFB-E7753988C23F}" type="presOf" srcId="{0192333D-5452-4ED9-B454-735FC0AE2503}" destId="{3E36AC6F-C661-4F4C-A2E6-8C559A089EE6}" srcOrd="0" destOrd="0" presId="urn:microsoft.com/office/officeart/2005/8/layout/hProcess9"/>
    <dgm:cxn modelId="{82FC3CBB-B666-42A4-A5E3-89BC98A6BCF7}" srcId="{920CD492-7981-4AD5-9D40-88C63174AF41}" destId="{0192333D-5452-4ED9-B454-735FC0AE2503}" srcOrd="1" destOrd="0" parTransId="{BB950649-173E-4E6C-B1C2-012086F57BBF}" sibTransId="{358959DD-BAA6-4E1F-9D47-884A3439227D}"/>
    <dgm:cxn modelId="{B982E35A-F08A-4928-9C76-7F0FFE6773B0}" srcId="{920CD492-7981-4AD5-9D40-88C63174AF41}" destId="{E5076AFC-DB80-40F3-869C-C6B9C755ED03}" srcOrd="2" destOrd="0" parTransId="{F0E34D7D-6663-43B8-8BF1-3DEE3A354BE0}" sibTransId="{B2D62C60-3E58-4E43-981C-318CFEB2A7AE}"/>
    <dgm:cxn modelId="{1CF606E0-4464-4EAF-A363-BCA3CA34431C}" type="presParOf" srcId="{EA97E5A6-77F5-49B4-A9DE-31F5DD4E2F09}" destId="{4186A8CA-282F-48F9-85E7-EEBFF4B9E04C}" srcOrd="0" destOrd="0" presId="urn:microsoft.com/office/officeart/2005/8/layout/hProcess9"/>
    <dgm:cxn modelId="{7FD8006A-5156-48DF-BF74-9511EFBC9909}" type="presParOf" srcId="{EA97E5A6-77F5-49B4-A9DE-31F5DD4E2F09}" destId="{2B7F22D1-E698-4E5C-A3E0-C13A1233B83A}" srcOrd="1" destOrd="0" presId="urn:microsoft.com/office/officeart/2005/8/layout/hProcess9"/>
    <dgm:cxn modelId="{1638D6CC-096A-4FEE-866A-57575FF1989E}" type="presParOf" srcId="{2B7F22D1-E698-4E5C-A3E0-C13A1233B83A}" destId="{CCC85918-AA8D-4A50-BD84-35AEBEFE599A}" srcOrd="0" destOrd="0" presId="urn:microsoft.com/office/officeart/2005/8/layout/hProcess9"/>
    <dgm:cxn modelId="{8EF4C565-5D27-4E4B-879E-121B894BEACB}" type="presParOf" srcId="{2B7F22D1-E698-4E5C-A3E0-C13A1233B83A}" destId="{E1A0CD00-4347-43C6-B9E0-44D5A3EBF9FF}" srcOrd="1" destOrd="0" presId="urn:microsoft.com/office/officeart/2005/8/layout/hProcess9"/>
    <dgm:cxn modelId="{A42C9168-72BC-4076-BF72-BE28D7B1CAA8}" type="presParOf" srcId="{2B7F22D1-E698-4E5C-A3E0-C13A1233B83A}" destId="{3E36AC6F-C661-4F4C-A2E6-8C559A089EE6}" srcOrd="2" destOrd="0" presId="urn:microsoft.com/office/officeart/2005/8/layout/hProcess9"/>
    <dgm:cxn modelId="{AB72BC9D-68B7-4A01-A955-E0699BC40443}" type="presParOf" srcId="{2B7F22D1-E698-4E5C-A3E0-C13A1233B83A}" destId="{7BFC3F0C-3CBE-4480-B622-3B49728885EA}" srcOrd="3" destOrd="0" presId="urn:microsoft.com/office/officeart/2005/8/layout/hProcess9"/>
    <dgm:cxn modelId="{3F1B2D6D-4C20-4156-A25A-7AE19253CC5D}" type="presParOf" srcId="{2B7F22D1-E698-4E5C-A3E0-C13A1233B83A}" destId="{2A402724-949F-41A5-997C-D96D3789247D}" srcOrd="4" destOrd="0" presId="urn:microsoft.com/office/officeart/2005/8/layout/hProcess9"/>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10C4FF3-587B-4070-BA4E-392E12F19666}" type="doc">
      <dgm:prSet loTypeId="urn:microsoft.com/office/officeart/2005/8/layout/cycle5" loCatId="cycle" qsTypeId="urn:microsoft.com/office/officeart/2005/8/quickstyle/3d3" qsCatId="3D" csTypeId="urn:microsoft.com/office/officeart/2005/8/colors/accent3_2" csCatId="accent3" phldr="1"/>
      <dgm:spPr/>
      <dgm:t>
        <a:bodyPr/>
        <a:lstStyle/>
        <a:p>
          <a:endParaRPr lang="en-US"/>
        </a:p>
      </dgm:t>
    </dgm:pt>
    <dgm:pt modelId="{69E3AD04-5C38-455B-84C4-9D1D1BEAF114}">
      <dgm:prSet phldrT="[Text]" custT="1"/>
      <dgm:spPr/>
      <dgm:t>
        <a:bodyPr/>
        <a:lstStyle/>
        <a:p>
          <a:r>
            <a:rPr lang="en-US" sz="1400" dirty="0">
              <a:solidFill>
                <a:schemeClr val="tx1"/>
              </a:solidFill>
            </a:rPr>
            <a:t>Teacher “Orientation” of the Process</a:t>
          </a:r>
        </a:p>
      </dgm:t>
    </dgm:pt>
    <dgm:pt modelId="{2B857E16-59AE-4A63-88A0-0C1C129D39A4}" type="parTrans" cxnId="{0C678F42-D2EB-475A-8B68-F023B1A14AAD}">
      <dgm:prSet/>
      <dgm:spPr/>
      <dgm:t>
        <a:bodyPr/>
        <a:lstStyle/>
        <a:p>
          <a:endParaRPr lang="en-US"/>
        </a:p>
      </dgm:t>
    </dgm:pt>
    <dgm:pt modelId="{6BD33770-C34F-4453-8BEF-123EEB64BD77}" type="sibTrans" cxnId="{0C678F42-D2EB-475A-8B68-F023B1A14AAD}">
      <dgm:prSet/>
      <dgm:spPr/>
      <dgm:t>
        <a:bodyPr/>
        <a:lstStyle/>
        <a:p>
          <a:endParaRPr lang="en-US"/>
        </a:p>
      </dgm:t>
    </dgm:pt>
    <dgm:pt modelId="{B555F999-4BDB-497E-8668-012FA5AE1F06}">
      <dgm:prSet phldrT="[Text]" custT="1"/>
      <dgm:spPr/>
      <dgm:t>
        <a:bodyPr/>
        <a:lstStyle/>
        <a:p>
          <a:r>
            <a:rPr lang="en-US" sz="1400" dirty="0">
              <a:solidFill>
                <a:schemeClr val="tx1"/>
              </a:solidFill>
            </a:rPr>
            <a:t>Self-Assessment: Data and Rubric Review to Determine Need</a:t>
          </a:r>
        </a:p>
      </dgm:t>
    </dgm:pt>
    <dgm:pt modelId="{83038655-85E6-4006-8FE6-A45C09139BE3}" type="parTrans" cxnId="{9DD657F2-6AC2-47BA-ADDB-F044E5EC89B5}">
      <dgm:prSet/>
      <dgm:spPr/>
      <dgm:t>
        <a:bodyPr/>
        <a:lstStyle/>
        <a:p>
          <a:endParaRPr lang="en-US"/>
        </a:p>
      </dgm:t>
    </dgm:pt>
    <dgm:pt modelId="{DBDBE1FC-4AC4-4362-869C-5FE73C192860}" type="sibTrans" cxnId="{9DD657F2-6AC2-47BA-ADDB-F044E5EC89B5}">
      <dgm:prSet/>
      <dgm:spPr/>
      <dgm:t>
        <a:bodyPr/>
        <a:lstStyle/>
        <a:p>
          <a:endParaRPr lang="en-US"/>
        </a:p>
      </dgm:t>
    </dgm:pt>
    <dgm:pt modelId="{E5DE71AF-E78F-4C6C-A32C-55FF13A7A32C}">
      <dgm:prSet phldrT="[Text]" custT="1"/>
      <dgm:spPr/>
      <dgm:t>
        <a:bodyPr/>
        <a:lstStyle/>
        <a:p>
          <a:r>
            <a:rPr lang="en-US" sz="1400" dirty="0">
              <a:solidFill>
                <a:schemeClr val="tx1"/>
              </a:solidFill>
            </a:rPr>
            <a:t>Formulate Goal(s) to Address the Need</a:t>
          </a:r>
        </a:p>
      </dgm:t>
    </dgm:pt>
    <dgm:pt modelId="{19CA17D1-A8DE-42FD-9360-E8DDA25A23FA}" type="parTrans" cxnId="{B6D6BC4B-8D5A-499E-9548-E1E70867D0A6}">
      <dgm:prSet/>
      <dgm:spPr/>
      <dgm:t>
        <a:bodyPr/>
        <a:lstStyle/>
        <a:p>
          <a:endParaRPr lang="en-US"/>
        </a:p>
      </dgm:t>
    </dgm:pt>
    <dgm:pt modelId="{75198663-1D93-403F-B163-2263FCEBCAE3}" type="sibTrans" cxnId="{B6D6BC4B-8D5A-499E-9548-E1E70867D0A6}">
      <dgm:prSet/>
      <dgm:spPr/>
      <dgm:t>
        <a:bodyPr/>
        <a:lstStyle/>
        <a:p>
          <a:endParaRPr lang="en-US"/>
        </a:p>
      </dgm:t>
    </dgm:pt>
    <dgm:pt modelId="{22783F6C-7282-4C5B-A23F-DF6B78C6C225}">
      <dgm:prSet phldrT="[Text]" custT="1"/>
      <dgm:spPr/>
      <dgm:t>
        <a:bodyPr/>
        <a:lstStyle/>
        <a:p>
          <a:r>
            <a:rPr lang="en-US" sz="1400" dirty="0">
              <a:solidFill>
                <a:schemeClr val="tx1"/>
              </a:solidFill>
            </a:rPr>
            <a:t>Develop a Goal-Setting and Professional Development Plan</a:t>
          </a:r>
        </a:p>
      </dgm:t>
    </dgm:pt>
    <dgm:pt modelId="{2FB88A9B-5F62-4385-99CC-B86032BF2561}" type="parTrans" cxnId="{5F42CC45-3CC4-45F4-9054-79CAE1FE3858}">
      <dgm:prSet/>
      <dgm:spPr/>
      <dgm:t>
        <a:bodyPr/>
        <a:lstStyle/>
        <a:p>
          <a:endParaRPr lang="en-US"/>
        </a:p>
      </dgm:t>
    </dgm:pt>
    <dgm:pt modelId="{AB14144F-118F-410C-8050-AF9D1B619A67}" type="sibTrans" cxnId="{5F42CC45-3CC4-45F4-9054-79CAE1FE3858}">
      <dgm:prSet/>
      <dgm:spPr/>
      <dgm:t>
        <a:bodyPr/>
        <a:lstStyle/>
        <a:p>
          <a:endParaRPr lang="en-US"/>
        </a:p>
      </dgm:t>
    </dgm:pt>
    <dgm:pt modelId="{894BD723-FE0A-4365-8CAB-0A5CBFCA6FF3}">
      <dgm:prSet phldrT="[Text]" custT="1"/>
      <dgm:spPr>
        <a:solidFill>
          <a:schemeClr val="accent1"/>
        </a:solidFill>
      </dgm:spPr>
      <dgm:t>
        <a:bodyPr/>
        <a:lstStyle/>
        <a:p>
          <a:r>
            <a:rPr lang="en-US" sz="1400" dirty="0">
              <a:solidFill>
                <a:schemeClr val="tx1"/>
              </a:solidFill>
            </a:rPr>
            <a:t>Track Goal Progress and Results Throughout the Year</a:t>
          </a:r>
        </a:p>
      </dgm:t>
    </dgm:pt>
    <dgm:pt modelId="{6CB7DFA7-4B43-4990-9C56-93AD7199AEAC}" type="parTrans" cxnId="{BFE94547-BC46-4213-B121-8BBA978974CA}">
      <dgm:prSet/>
      <dgm:spPr/>
      <dgm:t>
        <a:bodyPr/>
        <a:lstStyle/>
        <a:p>
          <a:endParaRPr lang="en-US"/>
        </a:p>
      </dgm:t>
    </dgm:pt>
    <dgm:pt modelId="{1BDDE7B3-E576-43EC-8D8F-EA78551273AA}" type="sibTrans" cxnId="{BFE94547-BC46-4213-B121-8BBA978974CA}">
      <dgm:prSet/>
      <dgm:spPr/>
      <dgm:t>
        <a:bodyPr/>
        <a:lstStyle/>
        <a:p>
          <a:endParaRPr lang="en-US"/>
        </a:p>
      </dgm:t>
    </dgm:pt>
    <dgm:pt modelId="{17E93E65-6E63-46E0-BE47-3453898CDFCE}">
      <dgm:prSet phldrT="[Text]" custT="1"/>
      <dgm:spPr>
        <a:solidFill>
          <a:schemeClr val="accent5"/>
        </a:solidFill>
      </dgm:spPr>
      <dgm:t>
        <a:bodyPr/>
        <a:lstStyle/>
        <a:p>
          <a:r>
            <a:rPr lang="en-US" sz="1400" dirty="0">
              <a:solidFill>
                <a:schemeClr val="tx1"/>
              </a:solidFill>
            </a:rPr>
            <a:t>Prepare for End-of-Year Conference to Discuss Goal Progress/Attainment</a:t>
          </a:r>
        </a:p>
      </dgm:t>
    </dgm:pt>
    <dgm:pt modelId="{115C792F-4C33-4ED1-A1F8-68C0B5068CBA}" type="parTrans" cxnId="{86B036CB-9E3C-4C6D-BE6F-D3DDCFFF063D}">
      <dgm:prSet/>
      <dgm:spPr/>
      <dgm:t>
        <a:bodyPr/>
        <a:lstStyle/>
        <a:p>
          <a:endParaRPr lang="en-US"/>
        </a:p>
      </dgm:t>
    </dgm:pt>
    <dgm:pt modelId="{65659626-8E9A-4FF1-A2F1-7B14FC0DDB36}" type="sibTrans" cxnId="{86B036CB-9E3C-4C6D-BE6F-D3DDCFFF063D}">
      <dgm:prSet/>
      <dgm:spPr/>
      <dgm:t>
        <a:bodyPr/>
        <a:lstStyle/>
        <a:p>
          <a:endParaRPr lang="en-US"/>
        </a:p>
      </dgm:t>
    </dgm:pt>
    <dgm:pt modelId="{088E26C0-0955-4D87-86BF-5C0C1BBA6082}">
      <dgm:prSet phldrT="[Text]" custT="1"/>
      <dgm:spPr>
        <a:solidFill>
          <a:schemeClr val="accent5"/>
        </a:solidFill>
      </dgm:spPr>
      <dgm:t>
        <a:bodyPr/>
        <a:lstStyle/>
        <a:p>
          <a:r>
            <a:rPr lang="en-US" sz="1400" dirty="0">
              <a:solidFill>
                <a:schemeClr val="tx1"/>
              </a:solidFill>
            </a:rPr>
            <a:t>Establish Preliminary Goals for the Following Year</a:t>
          </a:r>
        </a:p>
      </dgm:t>
    </dgm:pt>
    <dgm:pt modelId="{5BD8F830-D537-41D0-82F2-35EE7A23DB81}" type="parTrans" cxnId="{66F7E7DB-B417-4294-A776-DA2A83882190}">
      <dgm:prSet/>
      <dgm:spPr/>
      <dgm:t>
        <a:bodyPr/>
        <a:lstStyle/>
        <a:p>
          <a:endParaRPr lang="en-US"/>
        </a:p>
      </dgm:t>
    </dgm:pt>
    <dgm:pt modelId="{BB290644-FCD7-4617-81A2-4704920E1389}" type="sibTrans" cxnId="{66F7E7DB-B417-4294-A776-DA2A83882190}">
      <dgm:prSet/>
      <dgm:spPr/>
      <dgm:t>
        <a:bodyPr/>
        <a:lstStyle/>
        <a:p>
          <a:endParaRPr lang="en-US"/>
        </a:p>
      </dgm:t>
    </dgm:pt>
    <dgm:pt modelId="{4309E506-C3B6-45D0-9F31-A1DED848EA03}">
      <dgm:prSet phldrT="[Text]" custT="1"/>
      <dgm:spPr>
        <a:solidFill>
          <a:schemeClr val="accent1"/>
        </a:solidFill>
      </dgm:spPr>
      <dgm:t>
        <a:bodyPr/>
        <a:lstStyle/>
        <a:p>
          <a:r>
            <a:rPr lang="en-US" sz="1400" dirty="0">
              <a:solidFill>
                <a:schemeClr val="tx1"/>
              </a:solidFill>
            </a:rPr>
            <a:t>Formatively Review Goals and Professional Development Plan</a:t>
          </a:r>
        </a:p>
      </dgm:t>
    </dgm:pt>
    <dgm:pt modelId="{042EF7EA-EA2D-4A83-AA18-E4F414A3BAA3}" type="parTrans" cxnId="{BA6029E5-E4FF-4D8F-B89A-53CEFDD55CBD}">
      <dgm:prSet/>
      <dgm:spPr/>
      <dgm:t>
        <a:bodyPr/>
        <a:lstStyle/>
        <a:p>
          <a:endParaRPr lang="en-US"/>
        </a:p>
      </dgm:t>
    </dgm:pt>
    <dgm:pt modelId="{E5375C69-6D41-4F12-986D-97B0E1F86EAD}" type="sibTrans" cxnId="{BA6029E5-E4FF-4D8F-B89A-53CEFDD55CBD}">
      <dgm:prSet/>
      <dgm:spPr/>
      <dgm:t>
        <a:bodyPr/>
        <a:lstStyle/>
        <a:p>
          <a:endParaRPr lang="en-US"/>
        </a:p>
      </dgm:t>
    </dgm:pt>
    <dgm:pt modelId="{80851A0A-C9B2-4ED9-97C1-273B5957FF41}" type="pres">
      <dgm:prSet presAssocID="{F10C4FF3-587B-4070-BA4E-392E12F19666}" presName="cycle" presStyleCnt="0">
        <dgm:presLayoutVars>
          <dgm:dir/>
          <dgm:resizeHandles val="exact"/>
        </dgm:presLayoutVars>
      </dgm:prSet>
      <dgm:spPr/>
      <dgm:t>
        <a:bodyPr/>
        <a:lstStyle/>
        <a:p>
          <a:endParaRPr lang="en-US"/>
        </a:p>
      </dgm:t>
    </dgm:pt>
    <dgm:pt modelId="{CF8E3559-4E91-4CEA-B00F-ECA9B87824D2}" type="pres">
      <dgm:prSet presAssocID="{69E3AD04-5C38-455B-84C4-9D1D1BEAF114}" presName="node" presStyleLbl="node1" presStyleIdx="0" presStyleCnt="8" custScaleX="129316" custScaleY="117807">
        <dgm:presLayoutVars>
          <dgm:bulletEnabled val="1"/>
        </dgm:presLayoutVars>
      </dgm:prSet>
      <dgm:spPr/>
      <dgm:t>
        <a:bodyPr/>
        <a:lstStyle/>
        <a:p>
          <a:endParaRPr lang="en-US"/>
        </a:p>
      </dgm:t>
    </dgm:pt>
    <dgm:pt modelId="{02E8322C-F303-46F1-838D-734E3476FB7C}" type="pres">
      <dgm:prSet presAssocID="{69E3AD04-5C38-455B-84C4-9D1D1BEAF114}" presName="spNode" presStyleCnt="0"/>
      <dgm:spPr/>
    </dgm:pt>
    <dgm:pt modelId="{D9307BE6-36F4-4742-869A-F8C6575CC925}" type="pres">
      <dgm:prSet presAssocID="{6BD33770-C34F-4453-8BEF-123EEB64BD77}" presName="sibTrans" presStyleLbl="sibTrans1D1" presStyleIdx="0" presStyleCnt="8"/>
      <dgm:spPr/>
      <dgm:t>
        <a:bodyPr/>
        <a:lstStyle/>
        <a:p>
          <a:endParaRPr lang="en-US"/>
        </a:p>
      </dgm:t>
    </dgm:pt>
    <dgm:pt modelId="{F2E939F4-6F8F-4D3C-8E1D-9463FD96A6C5}" type="pres">
      <dgm:prSet presAssocID="{B555F999-4BDB-497E-8668-012FA5AE1F06}" presName="node" presStyleLbl="node1" presStyleIdx="1" presStyleCnt="8" custScaleX="129316" custScaleY="117807">
        <dgm:presLayoutVars>
          <dgm:bulletEnabled val="1"/>
        </dgm:presLayoutVars>
      </dgm:prSet>
      <dgm:spPr/>
      <dgm:t>
        <a:bodyPr/>
        <a:lstStyle/>
        <a:p>
          <a:endParaRPr lang="en-US"/>
        </a:p>
      </dgm:t>
    </dgm:pt>
    <dgm:pt modelId="{2B2F1C66-EDCF-497C-9D7C-010FB61A69E8}" type="pres">
      <dgm:prSet presAssocID="{B555F999-4BDB-497E-8668-012FA5AE1F06}" presName="spNode" presStyleCnt="0"/>
      <dgm:spPr/>
    </dgm:pt>
    <dgm:pt modelId="{1C99EFDE-1D20-46FA-99B4-33607DFD0FE0}" type="pres">
      <dgm:prSet presAssocID="{DBDBE1FC-4AC4-4362-869C-5FE73C192860}" presName="sibTrans" presStyleLbl="sibTrans1D1" presStyleIdx="1" presStyleCnt="8"/>
      <dgm:spPr/>
      <dgm:t>
        <a:bodyPr/>
        <a:lstStyle/>
        <a:p>
          <a:endParaRPr lang="en-US"/>
        </a:p>
      </dgm:t>
    </dgm:pt>
    <dgm:pt modelId="{7142480E-5FA4-43F2-AA27-B95CF3A1C9CE}" type="pres">
      <dgm:prSet presAssocID="{E5DE71AF-E78F-4C6C-A32C-55FF13A7A32C}" presName="node" presStyleLbl="node1" presStyleIdx="2" presStyleCnt="8" custScaleX="148837" custScaleY="151680">
        <dgm:presLayoutVars>
          <dgm:bulletEnabled val="1"/>
        </dgm:presLayoutVars>
      </dgm:prSet>
      <dgm:spPr/>
      <dgm:t>
        <a:bodyPr/>
        <a:lstStyle/>
        <a:p>
          <a:endParaRPr lang="en-US"/>
        </a:p>
      </dgm:t>
    </dgm:pt>
    <dgm:pt modelId="{06440559-5F52-457A-B59C-BF0C90099B70}" type="pres">
      <dgm:prSet presAssocID="{E5DE71AF-E78F-4C6C-A32C-55FF13A7A32C}" presName="spNode" presStyleCnt="0"/>
      <dgm:spPr/>
    </dgm:pt>
    <dgm:pt modelId="{D0CFA48C-F0C4-46E5-9C9D-EC74E9C82977}" type="pres">
      <dgm:prSet presAssocID="{75198663-1D93-403F-B163-2263FCEBCAE3}" presName="sibTrans" presStyleLbl="sibTrans1D1" presStyleIdx="2" presStyleCnt="8"/>
      <dgm:spPr/>
      <dgm:t>
        <a:bodyPr/>
        <a:lstStyle/>
        <a:p>
          <a:endParaRPr lang="en-US"/>
        </a:p>
      </dgm:t>
    </dgm:pt>
    <dgm:pt modelId="{44F288F6-5F1C-498C-8534-79CEEB5E76EE}" type="pres">
      <dgm:prSet presAssocID="{22783F6C-7282-4C5B-A23F-DF6B78C6C225}" presName="node" presStyleLbl="node1" presStyleIdx="3" presStyleCnt="8" custScaleX="151257" custScaleY="161829">
        <dgm:presLayoutVars>
          <dgm:bulletEnabled val="1"/>
        </dgm:presLayoutVars>
      </dgm:prSet>
      <dgm:spPr/>
      <dgm:t>
        <a:bodyPr/>
        <a:lstStyle/>
        <a:p>
          <a:endParaRPr lang="en-US"/>
        </a:p>
      </dgm:t>
    </dgm:pt>
    <dgm:pt modelId="{86E23FBE-FC5A-4EC6-B0B4-8186AF12BA73}" type="pres">
      <dgm:prSet presAssocID="{22783F6C-7282-4C5B-A23F-DF6B78C6C225}" presName="spNode" presStyleCnt="0"/>
      <dgm:spPr/>
    </dgm:pt>
    <dgm:pt modelId="{28563C27-0BE5-4284-A08F-17080328EA82}" type="pres">
      <dgm:prSet presAssocID="{AB14144F-118F-410C-8050-AF9D1B619A67}" presName="sibTrans" presStyleLbl="sibTrans1D1" presStyleIdx="3" presStyleCnt="8"/>
      <dgm:spPr/>
      <dgm:t>
        <a:bodyPr/>
        <a:lstStyle/>
        <a:p>
          <a:endParaRPr lang="en-US"/>
        </a:p>
      </dgm:t>
    </dgm:pt>
    <dgm:pt modelId="{5F2665AE-060E-4210-98EE-C4312E71427E}" type="pres">
      <dgm:prSet presAssocID="{4309E506-C3B6-45D0-9F31-A1DED848EA03}" presName="node" presStyleLbl="node1" presStyleIdx="4" presStyleCnt="8" custScaleX="144083" custScaleY="157426">
        <dgm:presLayoutVars>
          <dgm:bulletEnabled val="1"/>
        </dgm:presLayoutVars>
      </dgm:prSet>
      <dgm:spPr/>
      <dgm:t>
        <a:bodyPr/>
        <a:lstStyle/>
        <a:p>
          <a:endParaRPr lang="en-US"/>
        </a:p>
      </dgm:t>
    </dgm:pt>
    <dgm:pt modelId="{7E4A437E-226A-43C6-A2E8-0500B969B3AF}" type="pres">
      <dgm:prSet presAssocID="{4309E506-C3B6-45D0-9F31-A1DED848EA03}" presName="spNode" presStyleCnt="0"/>
      <dgm:spPr/>
    </dgm:pt>
    <dgm:pt modelId="{F85E56FD-F08B-451C-A5CF-8244402CF765}" type="pres">
      <dgm:prSet presAssocID="{E5375C69-6D41-4F12-986D-97B0E1F86EAD}" presName="sibTrans" presStyleLbl="sibTrans1D1" presStyleIdx="4" presStyleCnt="8"/>
      <dgm:spPr/>
      <dgm:t>
        <a:bodyPr/>
        <a:lstStyle/>
        <a:p>
          <a:endParaRPr lang="en-US"/>
        </a:p>
      </dgm:t>
    </dgm:pt>
    <dgm:pt modelId="{372FAEFD-52B8-4864-B024-1791823133EE}" type="pres">
      <dgm:prSet presAssocID="{894BD723-FE0A-4365-8CAB-0A5CBFCA6FF3}" presName="node" presStyleLbl="node1" presStyleIdx="5" presStyleCnt="8" custScaleX="144913" custScaleY="153847" custRadScaleRad="102775" custRadScaleInc="10179">
        <dgm:presLayoutVars>
          <dgm:bulletEnabled val="1"/>
        </dgm:presLayoutVars>
      </dgm:prSet>
      <dgm:spPr/>
      <dgm:t>
        <a:bodyPr/>
        <a:lstStyle/>
        <a:p>
          <a:endParaRPr lang="en-US"/>
        </a:p>
      </dgm:t>
    </dgm:pt>
    <dgm:pt modelId="{B06B37F3-09D0-47A5-A662-4377E0EA41C1}" type="pres">
      <dgm:prSet presAssocID="{894BD723-FE0A-4365-8CAB-0A5CBFCA6FF3}" presName="spNode" presStyleCnt="0"/>
      <dgm:spPr/>
    </dgm:pt>
    <dgm:pt modelId="{90C89FC6-5AA9-4293-AED4-A4EE40684DEA}" type="pres">
      <dgm:prSet presAssocID="{1BDDE7B3-E576-43EC-8D8F-EA78551273AA}" presName="sibTrans" presStyleLbl="sibTrans1D1" presStyleIdx="5" presStyleCnt="8"/>
      <dgm:spPr/>
      <dgm:t>
        <a:bodyPr/>
        <a:lstStyle/>
        <a:p>
          <a:endParaRPr lang="en-US"/>
        </a:p>
      </dgm:t>
    </dgm:pt>
    <dgm:pt modelId="{26545F60-4DEC-4E06-9782-A905D3C0A30B}" type="pres">
      <dgm:prSet presAssocID="{17E93E65-6E63-46E0-BE47-3453898CDFCE}" presName="node" presStyleLbl="node1" presStyleIdx="6" presStyleCnt="8" custScaleX="168230" custScaleY="163996">
        <dgm:presLayoutVars>
          <dgm:bulletEnabled val="1"/>
        </dgm:presLayoutVars>
      </dgm:prSet>
      <dgm:spPr/>
      <dgm:t>
        <a:bodyPr/>
        <a:lstStyle/>
        <a:p>
          <a:endParaRPr lang="en-US"/>
        </a:p>
      </dgm:t>
    </dgm:pt>
    <dgm:pt modelId="{84C13B70-C638-440A-8284-BF9F79A30B1B}" type="pres">
      <dgm:prSet presAssocID="{17E93E65-6E63-46E0-BE47-3453898CDFCE}" presName="spNode" presStyleCnt="0"/>
      <dgm:spPr/>
    </dgm:pt>
    <dgm:pt modelId="{41CB0BEA-8D5C-4FD4-8393-1F5EDA0AD156}" type="pres">
      <dgm:prSet presAssocID="{65659626-8E9A-4FF1-A2F1-7B14FC0DDB36}" presName="sibTrans" presStyleLbl="sibTrans1D1" presStyleIdx="6" presStyleCnt="8"/>
      <dgm:spPr/>
      <dgm:t>
        <a:bodyPr/>
        <a:lstStyle/>
        <a:p>
          <a:endParaRPr lang="en-US"/>
        </a:p>
      </dgm:t>
    </dgm:pt>
    <dgm:pt modelId="{0ECCE7B9-03A0-4765-92A0-F1AF4789C1B6}" type="pres">
      <dgm:prSet presAssocID="{088E26C0-0955-4D87-86BF-5C0C1BBA6082}" presName="node" presStyleLbl="node1" presStyleIdx="7" presStyleCnt="8" custScaleX="148439" custScaleY="141393" custRadScaleRad="102847" custRadScaleInc="-12011">
        <dgm:presLayoutVars>
          <dgm:bulletEnabled val="1"/>
        </dgm:presLayoutVars>
      </dgm:prSet>
      <dgm:spPr/>
      <dgm:t>
        <a:bodyPr/>
        <a:lstStyle/>
        <a:p>
          <a:endParaRPr lang="en-US"/>
        </a:p>
      </dgm:t>
    </dgm:pt>
    <dgm:pt modelId="{6D6C0770-1D30-4CCE-9CBB-3E59C06D716E}" type="pres">
      <dgm:prSet presAssocID="{088E26C0-0955-4D87-86BF-5C0C1BBA6082}" presName="spNode" presStyleCnt="0"/>
      <dgm:spPr/>
    </dgm:pt>
    <dgm:pt modelId="{5F195BAB-C851-4A9E-A8EE-9C5700C51D3E}" type="pres">
      <dgm:prSet presAssocID="{BB290644-FCD7-4617-81A2-4704920E1389}" presName="sibTrans" presStyleLbl="sibTrans1D1" presStyleIdx="7" presStyleCnt="8"/>
      <dgm:spPr/>
      <dgm:t>
        <a:bodyPr/>
        <a:lstStyle/>
        <a:p>
          <a:endParaRPr lang="en-US"/>
        </a:p>
      </dgm:t>
    </dgm:pt>
  </dgm:ptLst>
  <dgm:cxnLst>
    <dgm:cxn modelId="{0C678F42-D2EB-475A-8B68-F023B1A14AAD}" srcId="{F10C4FF3-587B-4070-BA4E-392E12F19666}" destId="{69E3AD04-5C38-455B-84C4-9D1D1BEAF114}" srcOrd="0" destOrd="0" parTransId="{2B857E16-59AE-4A63-88A0-0C1C129D39A4}" sibTransId="{6BD33770-C34F-4453-8BEF-123EEB64BD77}"/>
    <dgm:cxn modelId="{1F7BFF88-A7F7-4FF3-A496-EDD4D25F9D8A}" type="presOf" srcId="{AB14144F-118F-410C-8050-AF9D1B619A67}" destId="{28563C27-0BE5-4284-A08F-17080328EA82}" srcOrd="0" destOrd="0" presId="urn:microsoft.com/office/officeart/2005/8/layout/cycle5"/>
    <dgm:cxn modelId="{66F7E7DB-B417-4294-A776-DA2A83882190}" srcId="{F10C4FF3-587B-4070-BA4E-392E12F19666}" destId="{088E26C0-0955-4D87-86BF-5C0C1BBA6082}" srcOrd="7" destOrd="0" parTransId="{5BD8F830-D537-41D0-82F2-35EE7A23DB81}" sibTransId="{BB290644-FCD7-4617-81A2-4704920E1389}"/>
    <dgm:cxn modelId="{5F42CC45-3CC4-45F4-9054-79CAE1FE3858}" srcId="{F10C4FF3-587B-4070-BA4E-392E12F19666}" destId="{22783F6C-7282-4C5B-A23F-DF6B78C6C225}" srcOrd="3" destOrd="0" parTransId="{2FB88A9B-5F62-4385-99CC-B86032BF2561}" sibTransId="{AB14144F-118F-410C-8050-AF9D1B619A67}"/>
    <dgm:cxn modelId="{F2B17D48-03C7-47C8-9BCC-E1F2D813C09B}" type="presOf" srcId="{4309E506-C3B6-45D0-9F31-A1DED848EA03}" destId="{5F2665AE-060E-4210-98EE-C4312E71427E}" srcOrd="0" destOrd="0" presId="urn:microsoft.com/office/officeart/2005/8/layout/cycle5"/>
    <dgm:cxn modelId="{DB3D95F7-9ACF-4F32-A863-88E592C669CA}" type="presOf" srcId="{69E3AD04-5C38-455B-84C4-9D1D1BEAF114}" destId="{CF8E3559-4E91-4CEA-B00F-ECA9B87824D2}" srcOrd="0" destOrd="0" presId="urn:microsoft.com/office/officeart/2005/8/layout/cycle5"/>
    <dgm:cxn modelId="{D100F41F-A76C-4289-9A85-979E95431ADA}" type="presOf" srcId="{E5DE71AF-E78F-4C6C-A32C-55FF13A7A32C}" destId="{7142480E-5FA4-43F2-AA27-B95CF3A1C9CE}" srcOrd="0" destOrd="0" presId="urn:microsoft.com/office/officeart/2005/8/layout/cycle5"/>
    <dgm:cxn modelId="{BA7B10DA-434B-4DDB-9EDC-B22C084F515F}" type="presOf" srcId="{6BD33770-C34F-4453-8BEF-123EEB64BD77}" destId="{D9307BE6-36F4-4742-869A-F8C6575CC925}" srcOrd="0" destOrd="0" presId="urn:microsoft.com/office/officeart/2005/8/layout/cycle5"/>
    <dgm:cxn modelId="{86B036CB-9E3C-4C6D-BE6F-D3DDCFFF063D}" srcId="{F10C4FF3-587B-4070-BA4E-392E12F19666}" destId="{17E93E65-6E63-46E0-BE47-3453898CDFCE}" srcOrd="6" destOrd="0" parTransId="{115C792F-4C33-4ED1-A1F8-68C0B5068CBA}" sibTransId="{65659626-8E9A-4FF1-A2F1-7B14FC0DDB36}"/>
    <dgm:cxn modelId="{796326DB-0782-4465-A952-D0E297B411A7}" type="presOf" srcId="{75198663-1D93-403F-B163-2263FCEBCAE3}" destId="{D0CFA48C-F0C4-46E5-9C9D-EC74E9C82977}" srcOrd="0" destOrd="0" presId="urn:microsoft.com/office/officeart/2005/8/layout/cycle5"/>
    <dgm:cxn modelId="{BFE94547-BC46-4213-B121-8BBA978974CA}" srcId="{F10C4FF3-587B-4070-BA4E-392E12F19666}" destId="{894BD723-FE0A-4365-8CAB-0A5CBFCA6FF3}" srcOrd="5" destOrd="0" parTransId="{6CB7DFA7-4B43-4990-9C56-93AD7199AEAC}" sibTransId="{1BDDE7B3-E576-43EC-8D8F-EA78551273AA}"/>
    <dgm:cxn modelId="{C516BBF6-9E46-47FB-82E8-0C745692E621}" type="presOf" srcId="{E5375C69-6D41-4F12-986D-97B0E1F86EAD}" destId="{F85E56FD-F08B-451C-A5CF-8244402CF765}" srcOrd="0" destOrd="0" presId="urn:microsoft.com/office/officeart/2005/8/layout/cycle5"/>
    <dgm:cxn modelId="{9DD657F2-6AC2-47BA-ADDB-F044E5EC89B5}" srcId="{F10C4FF3-587B-4070-BA4E-392E12F19666}" destId="{B555F999-4BDB-497E-8668-012FA5AE1F06}" srcOrd="1" destOrd="0" parTransId="{83038655-85E6-4006-8FE6-A45C09139BE3}" sibTransId="{DBDBE1FC-4AC4-4362-869C-5FE73C192860}"/>
    <dgm:cxn modelId="{83B87AF0-FD43-4A8C-B113-4D0EBF364369}" type="presOf" srcId="{088E26C0-0955-4D87-86BF-5C0C1BBA6082}" destId="{0ECCE7B9-03A0-4765-92A0-F1AF4789C1B6}" srcOrd="0" destOrd="0" presId="urn:microsoft.com/office/officeart/2005/8/layout/cycle5"/>
    <dgm:cxn modelId="{9961FFE2-B4B0-46D9-9B6B-AF7D47FD89FB}" type="presOf" srcId="{1BDDE7B3-E576-43EC-8D8F-EA78551273AA}" destId="{90C89FC6-5AA9-4293-AED4-A4EE40684DEA}" srcOrd="0" destOrd="0" presId="urn:microsoft.com/office/officeart/2005/8/layout/cycle5"/>
    <dgm:cxn modelId="{1FCFAAC3-6B70-43E3-AA07-2FD4B81F98BB}" type="presOf" srcId="{65659626-8E9A-4FF1-A2F1-7B14FC0DDB36}" destId="{41CB0BEA-8D5C-4FD4-8393-1F5EDA0AD156}" srcOrd="0" destOrd="0" presId="urn:microsoft.com/office/officeart/2005/8/layout/cycle5"/>
    <dgm:cxn modelId="{AE014765-E207-4FEF-90A7-019A2EA60CB4}" type="presOf" srcId="{F10C4FF3-587B-4070-BA4E-392E12F19666}" destId="{80851A0A-C9B2-4ED9-97C1-273B5957FF41}" srcOrd="0" destOrd="0" presId="urn:microsoft.com/office/officeart/2005/8/layout/cycle5"/>
    <dgm:cxn modelId="{FDDB369C-3AF3-4871-BE84-593C96F74BD2}" type="presOf" srcId="{22783F6C-7282-4C5B-A23F-DF6B78C6C225}" destId="{44F288F6-5F1C-498C-8534-79CEEB5E76EE}" srcOrd="0" destOrd="0" presId="urn:microsoft.com/office/officeart/2005/8/layout/cycle5"/>
    <dgm:cxn modelId="{037CCA34-BD2B-44FA-98E7-E3FF04140D06}" type="presOf" srcId="{BB290644-FCD7-4617-81A2-4704920E1389}" destId="{5F195BAB-C851-4A9E-A8EE-9C5700C51D3E}" srcOrd="0" destOrd="0" presId="urn:microsoft.com/office/officeart/2005/8/layout/cycle5"/>
    <dgm:cxn modelId="{B6D6BC4B-8D5A-499E-9548-E1E70867D0A6}" srcId="{F10C4FF3-587B-4070-BA4E-392E12F19666}" destId="{E5DE71AF-E78F-4C6C-A32C-55FF13A7A32C}" srcOrd="2" destOrd="0" parTransId="{19CA17D1-A8DE-42FD-9360-E8DDA25A23FA}" sibTransId="{75198663-1D93-403F-B163-2263FCEBCAE3}"/>
    <dgm:cxn modelId="{6B77E4FE-FD9E-475A-973A-3682BA2D44FF}" type="presOf" srcId="{894BD723-FE0A-4365-8CAB-0A5CBFCA6FF3}" destId="{372FAEFD-52B8-4864-B024-1791823133EE}" srcOrd="0" destOrd="0" presId="urn:microsoft.com/office/officeart/2005/8/layout/cycle5"/>
    <dgm:cxn modelId="{F79071A4-5DA7-417A-96D2-34C51DD7BE45}" type="presOf" srcId="{B555F999-4BDB-497E-8668-012FA5AE1F06}" destId="{F2E939F4-6F8F-4D3C-8E1D-9463FD96A6C5}" srcOrd="0" destOrd="0" presId="urn:microsoft.com/office/officeart/2005/8/layout/cycle5"/>
    <dgm:cxn modelId="{C3255E5A-FE82-40ED-BC48-5317B7C45362}" type="presOf" srcId="{17E93E65-6E63-46E0-BE47-3453898CDFCE}" destId="{26545F60-4DEC-4E06-9782-A905D3C0A30B}" srcOrd="0" destOrd="0" presId="urn:microsoft.com/office/officeart/2005/8/layout/cycle5"/>
    <dgm:cxn modelId="{6228EC25-9DB7-4E47-A28B-20D0D701E834}" type="presOf" srcId="{DBDBE1FC-4AC4-4362-869C-5FE73C192860}" destId="{1C99EFDE-1D20-46FA-99B4-33607DFD0FE0}" srcOrd="0" destOrd="0" presId="urn:microsoft.com/office/officeart/2005/8/layout/cycle5"/>
    <dgm:cxn modelId="{BA6029E5-E4FF-4D8F-B89A-53CEFDD55CBD}" srcId="{F10C4FF3-587B-4070-BA4E-392E12F19666}" destId="{4309E506-C3B6-45D0-9F31-A1DED848EA03}" srcOrd="4" destOrd="0" parTransId="{042EF7EA-EA2D-4A83-AA18-E4F414A3BAA3}" sibTransId="{E5375C69-6D41-4F12-986D-97B0E1F86EAD}"/>
    <dgm:cxn modelId="{9FD11408-C3E2-4640-8083-DCFBDECA8CDB}" type="presParOf" srcId="{80851A0A-C9B2-4ED9-97C1-273B5957FF41}" destId="{CF8E3559-4E91-4CEA-B00F-ECA9B87824D2}" srcOrd="0" destOrd="0" presId="urn:microsoft.com/office/officeart/2005/8/layout/cycle5"/>
    <dgm:cxn modelId="{F155786B-5DAE-4BE9-9992-51DB93C9CAFE}" type="presParOf" srcId="{80851A0A-C9B2-4ED9-97C1-273B5957FF41}" destId="{02E8322C-F303-46F1-838D-734E3476FB7C}" srcOrd="1" destOrd="0" presId="urn:microsoft.com/office/officeart/2005/8/layout/cycle5"/>
    <dgm:cxn modelId="{CCA623B2-8BF2-42FA-B157-9E2845F6F40D}" type="presParOf" srcId="{80851A0A-C9B2-4ED9-97C1-273B5957FF41}" destId="{D9307BE6-36F4-4742-869A-F8C6575CC925}" srcOrd="2" destOrd="0" presId="urn:microsoft.com/office/officeart/2005/8/layout/cycle5"/>
    <dgm:cxn modelId="{C1C737D6-7C96-46C9-B5AA-9EACCFAFB9CA}" type="presParOf" srcId="{80851A0A-C9B2-4ED9-97C1-273B5957FF41}" destId="{F2E939F4-6F8F-4D3C-8E1D-9463FD96A6C5}" srcOrd="3" destOrd="0" presId="urn:microsoft.com/office/officeart/2005/8/layout/cycle5"/>
    <dgm:cxn modelId="{AC250F89-6F8A-420D-A89F-866512AFA4C0}" type="presParOf" srcId="{80851A0A-C9B2-4ED9-97C1-273B5957FF41}" destId="{2B2F1C66-EDCF-497C-9D7C-010FB61A69E8}" srcOrd="4" destOrd="0" presId="urn:microsoft.com/office/officeart/2005/8/layout/cycle5"/>
    <dgm:cxn modelId="{A2C7E223-471D-46EF-BF87-7D8DAAA7A7EC}" type="presParOf" srcId="{80851A0A-C9B2-4ED9-97C1-273B5957FF41}" destId="{1C99EFDE-1D20-46FA-99B4-33607DFD0FE0}" srcOrd="5" destOrd="0" presId="urn:microsoft.com/office/officeart/2005/8/layout/cycle5"/>
    <dgm:cxn modelId="{57DEFED3-71FC-4ADC-A888-9756F29A3D80}" type="presParOf" srcId="{80851A0A-C9B2-4ED9-97C1-273B5957FF41}" destId="{7142480E-5FA4-43F2-AA27-B95CF3A1C9CE}" srcOrd="6" destOrd="0" presId="urn:microsoft.com/office/officeart/2005/8/layout/cycle5"/>
    <dgm:cxn modelId="{A9700D85-7202-4879-B755-8DA3F4ABD538}" type="presParOf" srcId="{80851A0A-C9B2-4ED9-97C1-273B5957FF41}" destId="{06440559-5F52-457A-B59C-BF0C90099B70}" srcOrd="7" destOrd="0" presId="urn:microsoft.com/office/officeart/2005/8/layout/cycle5"/>
    <dgm:cxn modelId="{636A5A23-5734-42FC-B90D-FF0C6431E17E}" type="presParOf" srcId="{80851A0A-C9B2-4ED9-97C1-273B5957FF41}" destId="{D0CFA48C-F0C4-46E5-9C9D-EC74E9C82977}" srcOrd="8" destOrd="0" presId="urn:microsoft.com/office/officeart/2005/8/layout/cycle5"/>
    <dgm:cxn modelId="{CBEFD7CF-49B0-482F-933E-1100B8E39A0E}" type="presParOf" srcId="{80851A0A-C9B2-4ED9-97C1-273B5957FF41}" destId="{44F288F6-5F1C-498C-8534-79CEEB5E76EE}" srcOrd="9" destOrd="0" presId="urn:microsoft.com/office/officeart/2005/8/layout/cycle5"/>
    <dgm:cxn modelId="{C5671E81-0C8C-41C0-8A93-F13566891F9A}" type="presParOf" srcId="{80851A0A-C9B2-4ED9-97C1-273B5957FF41}" destId="{86E23FBE-FC5A-4EC6-B0B4-8186AF12BA73}" srcOrd="10" destOrd="0" presId="urn:microsoft.com/office/officeart/2005/8/layout/cycle5"/>
    <dgm:cxn modelId="{7EE37817-7202-4C8B-A5DC-D4D31EB4495B}" type="presParOf" srcId="{80851A0A-C9B2-4ED9-97C1-273B5957FF41}" destId="{28563C27-0BE5-4284-A08F-17080328EA82}" srcOrd="11" destOrd="0" presId="urn:microsoft.com/office/officeart/2005/8/layout/cycle5"/>
    <dgm:cxn modelId="{1DABAF3A-B7BD-4CA0-9071-50882416CC30}" type="presParOf" srcId="{80851A0A-C9B2-4ED9-97C1-273B5957FF41}" destId="{5F2665AE-060E-4210-98EE-C4312E71427E}" srcOrd="12" destOrd="0" presId="urn:microsoft.com/office/officeart/2005/8/layout/cycle5"/>
    <dgm:cxn modelId="{75FA707F-A070-4783-8664-745BED8A8520}" type="presParOf" srcId="{80851A0A-C9B2-4ED9-97C1-273B5957FF41}" destId="{7E4A437E-226A-43C6-A2E8-0500B969B3AF}" srcOrd="13" destOrd="0" presId="urn:microsoft.com/office/officeart/2005/8/layout/cycle5"/>
    <dgm:cxn modelId="{0A635E25-0F8D-487C-A43C-2A2311B7EDBB}" type="presParOf" srcId="{80851A0A-C9B2-4ED9-97C1-273B5957FF41}" destId="{F85E56FD-F08B-451C-A5CF-8244402CF765}" srcOrd="14" destOrd="0" presId="urn:microsoft.com/office/officeart/2005/8/layout/cycle5"/>
    <dgm:cxn modelId="{2756EAAA-75CC-4762-8269-3B1A6AAA79E3}" type="presParOf" srcId="{80851A0A-C9B2-4ED9-97C1-273B5957FF41}" destId="{372FAEFD-52B8-4864-B024-1791823133EE}" srcOrd="15" destOrd="0" presId="urn:microsoft.com/office/officeart/2005/8/layout/cycle5"/>
    <dgm:cxn modelId="{64B20295-0D9F-4EB9-87E7-9964664B66A1}" type="presParOf" srcId="{80851A0A-C9B2-4ED9-97C1-273B5957FF41}" destId="{B06B37F3-09D0-47A5-A662-4377E0EA41C1}" srcOrd="16" destOrd="0" presId="urn:microsoft.com/office/officeart/2005/8/layout/cycle5"/>
    <dgm:cxn modelId="{337F90F0-FA1A-4252-8F98-9480C44CCECE}" type="presParOf" srcId="{80851A0A-C9B2-4ED9-97C1-273B5957FF41}" destId="{90C89FC6-5AA9-4293-AED4-A4EE40684DEA}" srcOrd="17" destOrd="0" presId="urn:microsoft.com/office/officeart/2005/8/layout/cycle5"/>
    <dgm:cxn modelId="{7CEC8C67-DEB0-4DCF-9E47-65F17618B6FF}" type="presParOf" srcId="{80851A0A-C9B2-4ED9-97C1-273B5957FF41}" destId="{26545F60-4DEC-4E06-9782-A905D3C0A30B}" srcOrd="18" destOrd="0" presId="urn:microsoft.com/office/officeart/2005/8/layout/cycle5"/>
    <dgm:cxn modelId="{7DEAABBD-DCC4-4DC4-81B7-CD0CB574B141}" type="presParOf" srcId="{80851A0A-C9B2-4ED9-97C1-273B5957FF41}" destId="{84C13B70-C638-440A-8284-BF9F79A30B1B}" srcOrd="19" destOrd="0" presId="urn:microsoft.com/office/officeart/2005/8/layout/cycle5"/>
    <dgm:cxn modelId="{15826401-AFC7-4266-B3C1-E1FF8E41AF89}" type="presParOf" srcId="{80851A0A-C9B2-4ED9-97C1-273B5957FF41}" destId="{41CB0BEA-8D5C-4FD4-8393-1F5EDA0AD156}" srcOrd="20" destOrd="0" presId="urn:microsoft.com/office/officeart/2005/8/layout/cycle5"/>
    <dgm:cxn modelId="{1BFAF8D8-1B5B-4F2C-923D-20CD9BEDA256}" type="presParOf" srcId="{80851A0A-C9B2-4ED9-97C1-273B5957FF41}" destId="{0ECCE7B9-03A0-4765-92A0-F1AF4789C1B6}" srcOrd="21" destOrd="0" presId="urn:microsoft.com/office/officeart/2005/8/layout/cycle5"/>
    <dgm:cxn modelId="{7B7F7C82-6F8D-42E4-9E6D-E6F9FD0D9261}" type="presParOf" srcId="{80851A0A-C9B2-4ED9-97C1-273B5957FF41}" destId="{6D6C0770-1D30-4CCE-9CBB-3E59C06D716E}" srcOrd="22" destOrd="0" presId="urn:microsoft.com/office/officeart/2005/8/layout/cycle5"/>
    <dgm:cxn modelId="{F491F9AF-36B9-4696-8389-17E035D3E2AE}" type="presParOf" srcId="{80851A0A-C9B2-4ED9-97C1-273B5957FF41}" destId="{5F195BAB-C851-4A9E-A8EE-9C5700C51D3E}" srcOrd="23" destOrd="0" presId="urn:microsoft.com/office/officeart/2005/8/layout/cycle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5DA04D3-50E3-4EBC-B358-D94AB9ACBC92}" type="doc">
      <dgm:prSet loTypeId="urn:microsoft.com/office/officeart/2005/8/layout/cycle3" loCatId="cycle" qsTypeId="urn:microsoft.com/office/officeart/2005/8/quickstyle/3d3" qsCatId="3D" csTypeId="urn:microsoft.com/office/officeart/2005/8/colors/accent1_4" csCatId="accent1" phldr="1"/>
      <dgm:spPr/>
      <dgm:t>
        <a:bodyPr/>
        <a:lstStyle/>
        <a:p>
          <a:endParaRPr lang="en-US"/>
        </a:p>
      </dgm:t>
    </dgm:pt>
    <dgm:pt modelId="{B7BD0493-5A80-4C04-A58B-E5DF931D045D}">
      <dgm:prSet phldrT="[Text]"/>
      <dgm:spPr/>
      <dgm:t>
        <a:bodyPr/>
        <a:lstStyle/>
        <a:p>
          <a:r>
            <a:rPr lang="en-US" dirty="0">
              <a:solidFill>
                <a:schemeClr val="tx1"/>
              </a:solidFill>
            </a:rPr>
            <a:t>Beginning of Year</a:t>
          </a:r>
        </a:p>
      </dgm:t>
    </dgm:pt>
    <dgm:pt modelId="{55A9BB30-E222-49EA-ADE3-1E2CAA707406}" type="parTrans" cxnId="{54C4291C-EB85-4404-88BD-6BB8828ACAE2}">
      <dgm:prSet/>
      <dgm:spPr/>
      <dgm:t>
        <a:bodyPr/>
        <a:lstStyle/>
        <a:p>
          <a:endParaRPr lang="en-US"/>
        </a:p>
      </dgm:t>
    </dgm:pt>
    <dgm:pt modelId="{17DAEFAC-F995-4BB7-AE21-AC32AC6E86AC}" type="sibTrans" cxnId="{54C4291C-EB85-4404-88BD-6BB8828ACAE2}">
      <dgm:prSet/>
      <dgm:spPr/>
      <dgm:t>
        <a:bodyPr/>
        <a:lstStyle/>
        <a:p>
          <a:endParaRPr lang="en-US"/>
        </a:p>
      </dgm:t>
    </dgm:pt>
    <dgm:pt modelId="{6A9D283E-7972-444E-8D9F-38CA3E89074F}">
      <dgm:prSet phldrT="[Text]"/>
      <dgm:spPr/>
      <dgm:t>
        <a:bodyPr/>
        <a:lstStyle/>
        <a:p>
          <a:r>
            <a:rPr lang="en-US" dirty="0">
              <a:solidFill>
                <a:schemeClr val="tx1"/>
              </a:solidFill>
            </a:rPr>
            <a:t>Throughout the Year</a:t>
          </a:r>
        </a:p>
      </dgm:t>
    </dgm:pt>
    <dgm:pt modelId="{3A322C49-9B2F-4CDD-A37C-F329776690DB}" type="parTrans" cxnId="{DE0BE4DF-3298-4882-8D29-8ABAE39F88CC}">
      <dgm:prSet/>
      <dgm:spPr/>
      <dgm:t>
        <a:bodyPr/>
        <a:lstStyle/>
        <a:p>
          <a:endParaRPr lang="en-US"/>
        </a:p>
      </dgm:t>
    </dgm:pt>
    <dgm:pt modelId="{B04E494D-37A2-4103-8095-9189222CF6D7}" type="sibTrans" cxnId="{DE0BE4DF-3298-4882-8D29-8ABAE39F88CC}">
      <dgm:prSet/>
      <dgm:spPr/>
      <dgm:t>
        <a:bodyPr/>
        <a:lstStyle/>
        <a:p>
          <a:endParaRPr lang="en-US"/>
        </a:p>
      </dgm:t>
    </dgm:pt>
    <dgm:pt modelId="{A420DE35-69AB-49BC-AF86-7220A30C3EE7}">
      <dgm:prSet phldrT="[Text]"/>
      <dgm:spPr/>
      <dgm:t>
        <a:bodyPr/>
        <a:lstStyle/>
        <a:p>
          <a:r>
            <a:rPr lang="en-US" dirty="0">
              <a:solidFill>
                <a:schemeClr val="tx1"/>
              </a:solidFill>
            </a:rPr>
            <a:t>End-of Year Conference </a:t>
          </a:r>
        </a:p>
      </dgm:t>
    </dgm:pt>
    <dgm:pt modelId="{CD99C571-9B75-45C9-993D-703A3AB587D2}" type="parTrans" cxnId="{7F44968A-F945-450F-BAB2-683064D801AE}">
      <dgm:prSet/>
      <dgm:spPr/>
      <dgm:t>
        <a:bodyPr/>
        <a:lstStyle/>
        <a:p>
          <a:endParaRPr lang="en-US"/>
        </a:p>
      </dgm:t>
    </dgm:pt>
    <dgm:pt modelId="{976AE4E3-6B3E-460F-AC5C-D9A668DE4920}" type="sibTrans" cxnId="{7F44968A-F945-450F-BAB2-683064D801AE}">
      <dgm:prSet/>
      <dgm:spPr/>
      <dgm:t>
        <a:bodyPr/>
        <a:lstStyle/>
        <a:p>
          <a:endParaRPr lang="en-US"/>
        </a:p>
      </dgm:t>
    </dgm:pt>
    <dgm:pt modelId="{43FA75C9-A03A-44D7-93B9-09CA87906154}">
      <dgm:prSet phldrT="[Text]"/>
      <dgm:spPr/>
      <dgm:t>
        <a:bodyPr/>
        <a:lstStyle/>
        <a:p>
          <a:r>
            <a:rPr lang="en-US" dirty="0">
              <a:solidFill>
                <a:schemeClr val="tx1"/>
              </a:solidFill>
            </a:rPr>
            <a:t>DRAFT GOALS</a:t>
          </a:r>
        </a:p>
      </dgm:t>
    </dgm:pt>
    <dgm:pt modelId="{988BB225-3F7A-4755-B9C3-13F75006A444}" type="parTrans" cxnId="{28F4B8B7-2FF3-43D2-A728-34B55BC90159}">
      <dgm:prSet/>
      <dgm:spPr/>
      <dgm:t>
        <a:bodyPr/>
        <a:lstStyle/>
        <a:p>
          <a:endParaRPr lang="en-US"/>
        </a:p>
      </dgm:t>
    </dgm:pt>
    <dgm:pt modelId="{3985BFCB-F749-48CD-A822-2A8B8B0018F5}" type="sibTrans" cxnId="{28F4B8B7-2FF3-43D2-A728-34B55BC90159}">
      <dgm:prSet/>
      <dgm:spPr/>
      <dgm:t>
        <a:bodyPr/>
        <a:lstStyle/>
        <a:p>
          <a:endParaRPr lang="en-US"/>
        </a:p>
      </dgm:t>
    </dgm:pt>
    <dgm:pt modelId="{0CBCE41C-14C0-4B3D-84C8-CF95FD62C913}">
      <dgm:prSet phldrT="[Text]"/>
      <dgm:spPr/>
      <dgm:t>
        <a:bodyPr/>
        <a:lstStyle/>
        <a:p>
          <a:r>
            <a:rPr lang="en-US" dirty="0">
              <a:solidFill>
                <a:schemeClr val="tx1"/>
              </a:solidFill>
            </a:rPr>
            <a:t>Following Year…</a:t>
          </a:r>
        </a:p>
      </dgm:t>
    </dgm:pt>
    <dgm:pt modelId="{DFF7218C-4DD9-49FE-B27F-FE71D547C0EF}" type="parTrans" cxnId="{3BF77405-95AF-46DA-A3A3-29B725A814FD}">
      <dgm:prSet/>
      <dgm:spPr/>
      <dgm:t>
        <a:bodyPr/>
        <a:lstStyle/>
        <a:p>
          <a:endParaRPr lang="en-US"/>
        </a:p>
      </dgm:t>
    </dgm:pt>
    <dgm:pt modelId="{3FE6A473-2F32-4505-B246-9F48BB652F32}" type="sibTrans" cxnId="{3BF77405-95AF-46DA-A3A3-29B725A814FD}">
      <dgm:prSet/>
      <dgm:spPr/>
      <dgm:t>
        <a:bodyPr/>
        <a:lstStyle/>
        <a:p>
          <a:endParaRPr lang="en-US"/>
        </a:p>
      </dgm:t>
    </dgm:pt>
    <dgm:pt modelId="{8AAC14D9-DBB3-4B68-A7DA-E04918025490}" type="pres">
      <dgm:prSet presAssocID="{A5DA04D3-50E3-4EBC-B358-D94AB9ACBC92}" presName="Name0" presStyleCnt="0">
        <dgm:presLayoutVars>
          <dgm:dir/>
          <dgm:resizeHandles val="exact"/>
        </dgm:presLayoutVars>
      </dgm:prSet>
      <dgm:spPr/>
      <dgm:t>
        <a:bodyPr/>
        <a:lstStyle/>
        <a:p>
          <a:endParaRPr lang="en-US"/>
        </a:p>
      </dgm:t>
    </dgm:pt>
    <dgm:pt modelId="{EBFD9CF7-42D8-4329-BC9C-9B250F43F947}" type="pres">
      <dgm:prSet presAssocID="{A5DA04D3-50E3-4EBC-B358-D94AB9ACBC92}" presName="cycle" presStyleCnt="0"/>
      <dgm:spPr/>
    </dgm:pt>
    <dgm:pt modelId="{954A7086-D790-4C8C-80A3-AB0219C60F14}" type="pres">
      <dgm:prSet presAssocID="{B7BD0493-5A80-4C04-A58B-E5DF931D045D}" presName="nodeFirstNode" presStyleLbl="node1" presStyleIdx="0" presStyleCnt="5">
        <dgm:presLayoutVars>
          <dgm:bulletEnabled val="1"/>
        </dgm:presLayoutVars>
      </dgm:prSet>
      <dgm:spPr/>
      <dgm:t>
        <a:bodyPr/>
        <a:lstStyle/>
        <a:p>
          <a:endParaRPr lang="en-US"/>
        </a:p>
      </dgm:t>
    </dgm:pt>
    <dgm:pt modelId="{2F57D2ED-FEBB-464A-81F0-45CE4EC9CE65}" type="pres">
      <dgm:prSet presAssocID="{17DAEFAC-F995-4BB7-AE21-AC32AC6E86AC}" presName="sibTransFirstNode" presStyleLbl="bgShp" presStyleIdx="0" presStyleCnt="1"/>
      <dgm:spPr/>
      <dgm:t>
        <a:bodyPr/>
        <a:lstStyle/>
        <a:p>
          <a:endParaRPr lang="en-US"/>
        </a:p>
      </dgm:t>
    </dgm:pt>
    <dgm:pt modelId="{F0AA4C87-F587-45B6-B399-5EC3891F2E6E}" type="pres">
      <dgm:prSet presAssocID="{6A9D283E-7972-444E-8D9F-38CA3E89074F}" presName="nodeFollowingNodes" presStyleLbl="node1" presStyleIdx="1" presStyleCnt="5">
        <dgm:presLayoutVars>
          <dgm:bulletEnabled val="1"/>
        </dgm:presLayoutVars>
      </dgm:prSet>
      <dgm:spPr/>
      <dgm:t>
        <a:bodyPr/>
        <a:lstStyle/>
        <a:p>
          <a:endParaRPr lang="en-US"/>
        </a:p>
      </dgm:t>
    </dgm:pt>
    <dgm:pt modelId="{AF679B10-9E2A-44AC-939F-A183A2FF0C6E}" type="pres">
      <dgm:prSet presAssocID="{A420DE35-69AB-49BC-AF86-7220A30C3EE7}" presName="nodeFollowingNodes" presStyleLbl="node1" presStyleIdx="2" presStyleCnt="5" custRadScaleRad="108373" custRadScaleInc="-32367">
        <dgm:presLayoutVars>
          <dgm:bulletEnabled val="1"/>
        </dgm:presLayoutVars>
      </dgm:prSet>
      <dgm:spPr/>
      <dgm:t>
        <a:bodyPr/>
        <a:lstStyle/>
        <a:p>
          <a:endParaRPr lang="en-US"/>
        </a:p>
      </dgm:t>
    </dgm:pt>
    <dgm:pt modelId="{F31C668E-B111-4247-9FAC-6C8B17A0D86E}" type="pres">
      <dgm:prSet presAssocID="{43FA75C9-A03A-44D7-93B9-09CA87906154}" presName="nodeFollowingNodes" presStyleLbl="node1" presStyleIdx="3" presStyleCnt="5" custRadScaleRad="96099" custRadScaleInc="23675">
        <dgm:presLayoutVars>
          <dgm:bulletEnabled val="1"/>
        </dgm:presLayoutVars>
      </dgm:prSet>
      <dgm:spPr/>
      <dgm:t>
        <a:bodyPr/>
        <a:lstStyle/>
        <a:p>
          <a:endParaRPr lang="en-US"/>
        </a:p>
      </dgm:t>
    </dgm:pt>
    <dgm:pt modelId="{6F28A0C6-B339-40E6-928B-2E494DE5CDBB}" type="pres">
      <dgm:prSet presAssocID="{0CBCE41C-14C0-4B3D-84C8-CF95FD62C913}" presName="nodeFollowingNodes" presStyleLbl="node1" presStyleIdx="4" presStyleCnt="5">
        <dgm:presLayoutVars>
          <dgm:bulletEnabled val="1"/>
        </dgm:presLayoutVars>
      </dgm:prSet>
      <dgm:spPr/>
      <dgm:t>
        <a:bodyPr/>
        <a:lstStyle/>
        <a:p>
          <a:endParaRPr lang="en-US"/>
        </a:p>
      </dgm:t>
    </dgm:pt>
  </dgm:ptLst>
  <dgm:cxnLst>
    <dgm:cxn modelId="{4F65DAD6-4085-4F4A-9D8B-F380E26EA842}" type="presOf" srcId="{17DAEFAC-F995-4BB7-AE21-AC32AC6E86AC}" destId="{2F57D2ED-FEBB-464A-81F0-45CE4EC9CE65}" srcOrd="0" destOrd="0" presId="urn:microsoft.com/office/officeart/2005/8/layout/cycle3"/>
    <dgm:cxn modelId="{3BF77405-95AF-46DA-A3A3-29B725A814FD}" srcId="{A5DA04D3-50E3-4EBC-B358-D94AB9ACBC92}" destId="{0CBCE41C-14C0-4B3D-84C8-CF95FD62C913}" srcOrd="4" destOrd="0" parTransId="{DFF7218C-4DD9-49FE-B27F-FE71D547C0EF}" sibTransId="{3FE6A473-2F32-4505-B246-9F48BB652F32}"/>
    <dgm:cxn modelId="{7F44968A-F945-450F-BAB2-683064D801AE}" srcId="{A5DA04D3-50E3-4EBC-B358-D94AB9ACBC92}" destId="{A420DE35-69AB-49BC-AF86-7220A30C3EE7}" srcOrd="2" destOrd="0" parTransId="{CD99C571-9B75-45C9-993D-703A3AB587D2}" sibTransId="{976AE4E3-6B3E-460F-AC5C-D9A668DE4920}"/>
    <dgm:cxn modelId="{DE0BE4DF-3298-4882-8D29-8ABAE39F88CC}" srcId="{A5DA04D3-50E3-4EBC-B358-D94AB9ACBC92}" destId="{6A9D283E-7972-444E-8D9F-38CA3E89074F}" srcOrd="1" destOrd="0" parTransId="{3A322C49-9B2F-4CDD-A37C-F329776690DB}" sibTransId="{B04E494D-37A2-4103-8095-9189222CF6D7}"/>
    <dgm:cxn modelId="{28F4B8B7-2FF3-43D2-A728-34B55BC90159}" srcId="{A5DA04D3-50E3-4EBC-B358-D94AB9ACBC92}" destId="{43FA75C9-A03A-44D7-93B9-09CA87906154}" srcOrd="3" destOrd="0" parTransId="{988BB225-3F7A-4755-B9C3-13F75006A444}" sibTransId="{3985BFCB-F749-48CD-A822-2A8B8B0018F5}"/>
    <dgm:cxn modelId="{96D91751-D096-41D9-9A43-70E12A2CDB41}" type="presOf" srcId="{B7BD0493-5A80-4C04-A58B-E5DF931D045D}" destId="{954A7086-D790-4C8C-80A3-AB0219C60F14}" srcOrd="0" destOrd="0" presId="urn:microsoft.com/office/officeart/2005/8/layout/cycle3"/>
    <dgm:cxn modelId="{3482A717-8E3D-4058-9C45-19CE873797D1}" type="presOf" srcId="{6A9D283E-7972-444E-8D9F-38CA3E89074F}" destId="{F0AA4C87-F587-45B6-B399-5EC3891F2E6E}" srcOrd="0" destOrd="0" presId="urn:microsoft.com/office/officeart/2005/8/layout/cycle3"/>
    <dgm:cxn modelId="{8D511CF9-C508-4B92-8B5B-67AB3126DCE8}" type="presOf" srcId="{A420DE35-69AB-49BC-AF86-7220A30C3EE7}" destId="{AF679B10-9E2A-44AC-939F-A183A2FF0C6E}" srcOrd="0" destOrd="0" presId="urn:microsoft.com/office/officeart/2005/8/layout/cycle3"/>
    <dgm:cxn modelId="{65723484-53C7-4D75-9E59-A52207113BE5}" type="presOf" srcId="{A5DA04D3-50E3-4EBC-B358-D94AB9ACBC92}" destId="{8AAC14D9-DBB3-4B68-A7DA-E04918025490}" srcOrd="0" destOrd="0" presId="urn:microsoft.com/office/officeart/2005/8/layout/cycle3"/>
    <dgm:cxn modelId="{54C4291C-EB85-4404-88BD-6BB8828ACAE2}" srcId="{A5DA04D3-50E3-4EBC-B358-D94AB9ACBC92}" destId="{B7BD0493-5A80-4C04-A58B-E5DF931D045D}" srcOrd="0" destOrd="0" parTransId="{55A9BB30-E222-49EA-ADE3-1E2CAA707406}" sibTransId="{17DAEFAC-F995-4BB7-AE21-AC32AC6E86AC}"/>
    <dgm:cxn modelId="{068788D5-DCCC-440B-AE09-8343E1437A0F}" type="presOf" srcId="{43FA75C9-A03A-44D7-93B9-09CA87906154}" destId="{F31C668E-B111-4247-9FAC-6C8B17A0D86E}" srcOrd="0" destOrd="0" presId="urn:microsoft.com/office/officeart/2005/8/layout/cycle3"/>
    <dgm:cxn modelId="{0C00016B-5FC7-4B29-9F61-BFDF69E2D105}" type="presOf" srcId="{0CBCE41C-14C0-4B3D-84C8-CF95FD62C913}" destId="{6F28A0C6-B339-40E6-928B-2E494DE5CDBB}" srcOrd="0" destOrd="0" presId="urn:microsoft.com/office/officeart/2005/8/layout/cycle3"/>
    <dgm:cxn modelId="{E0A90567-8F22-451E-8CBB-CDAF9B448F4A}" type="presParOf" srcId="{8AAC14D9-DBB3-4B68-A7DA-E04918025490}" destId="{EBFD9CF7-42D8-4329-BC9C-9B250F43F947}" srcOrd="0" destOrd="0" presId="urn:microsoft.com/office/officeart/2005/8/layout/cycle3"/>
    <dgm:cxn modelId="{F9B41CBD-FAEB-4F47-8D80-EBC90955E973}" type="presParOf" srcId="{EBFD9CF7-42D8-4329-BC9C-9B250F43F947}" destId="{954A7086-D790-4C8C-80A3-AB0219C60F14}" srcOrd="0" destOrd="0" presId="urn:microsoft.com/office/officeart/2005/8/layout/cycle3"/>
    <dgm:cxn modelId="{5F4B1020-F9DF-41AD-AC64-DCCE50A629FF}" type="presParOf" srcId="{EBFD9CF7-42D8-4329-BC9C-9B250F43F947}" destId="{2F57D2ED-FEBB-464A-81F0-45CE4EC9CE65}" srcOrd="1" destOrd="0" presId="urn:microsoft.com/office/officeart/2005/8/layout/cycle3"/>
    <dgm:cxn modelId="{51C67DEB-CA43-47FE-8AB2-F70D009688DB}" type="presParOf" srcId="{EBFD9CF7-42D8-4329-BC9C-9B250F43F947}" destId="{F0AA4C87-F587-45B6-B399-5EC3891F2E6E}" srcOrd="2" destOrd="0" presId="urn:microsoft.com/office/officeart/2005/8/layout/cycle3"/>
    <dgm:cxn modelId="{2D0BA11C-425C-4329-86C6-C6F8AF823F8E}" type="presParOf" srcId="{EBFD9CF7-42D8-4329-BC9C-9B250F43F947}" destId="{AF679B10-9E2A-44AC-939F-A183A2FF0C6E}" srcOrd="3" destOrd="0" presId="urn:microsoft.com/office/officeart/2005/8/layout/cycle3"/>
    <dgm:cxn modelId="{E9819D49-4805-4D11-87C5-88CB20F0F37F}" type="presParOf" srcId="{EBFD9CF7-42D8-4329-BC9C-9B250F43F947}" destId="{F31C668E-B111-4247-9FAC-6C8B17A0D86E}" srcOrd="4" destOrd="0" presId="urn:microsoft.com/office/officeart/2005/8/layout/cycle3"/>
    <dgm:cxn modelId="{CF4B134C-C9EE-46B9-98C4-3388E5538556}" type="presParOf" srcId="{EBFD9CF7-42D8-4329-BC9C-9B250F43F947}" destId="{6F28A0C6-B339-40E6-928B-2E494DE5CDBB}" srcOrd="5" destOrd="0" presId="urn:microsoft.com/office/officeart/2005/8/layout/cycle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5C34B2B-FB89-40BC-BC67-DCB8F98A0B2D}" type="doc">
      <dgm:prSet loTypeId="urn:microsoft.com/office/officeart/2005/8/layout/hProcess4" loCatId="process" qsTypeId="urn:microsoft.com/office/officeart/2005/8/quickstyle/3d3" qsCatId="3D" csTypeId="urn:microsoft.com/office/officeart/2005/8/colors/accent1_4" csCatId="accent1" phldr="1"/>
      <dgm:spPr/>
    </dgm:pt>
    <dgm:pt modelId="{BDB7E7B5-26A9-4608-AF3D-AE653CC58405}">
      <dgm:prSet phldrT="[Text]" custT="1"/>
      <dgm:spPr/>
      <dgm:t>
        <a:bodyPr/>
        <a:lstStyle/>
        <a:p>
          <a:r>
            <a:rPr lang="en-US" sz="1800" b="1" dirty="0">
              <a:solidFill>
                <a:schemeClr val="tx1"/>
              </a:solidFill>
            </a:rPr>
            <a:t>T-TESS Rubric</a:t>
          </a:r>
        </a:p>
      </dgm:t>
    </dgm:pt>
    <dgm:pt modelId="{FBB15038-D5E1-442B-B058-31F76F47FF5B}" type="parTrans" cxnId="{481E0B34-5DEC-4D64-9810-5D4A2F1A5DDA}">
      <dgm:prSet/>
      <dgm:spPr/>
      <dgm:t>
        <a:bodyPr/>
        <a:lstStyle/>
        <a:p>
          <a:endParaRPr lang="en-US"/>
        </a:p>
      </dgm:t>
    </dgm:pt>
    <dgm:pt modelId="{906D0F54-ACF4-4125-9349-69AE7854D046}" type="sibTrans" cxnId="{481E0B34-5DEC-4D64-9810-5D4A2F1A5DDA}">
      <dgm:prSet/>
      <dgm:spPr/>
      <dgm:t>
        <a:bodyPr/>
        <a:lstStyle/>
        <a:p>
          <a:endParaRPr lang="en-US"/>
        </a:p>
      </dgm:t>
    </dgm:pt>
    <dgm:pt modelId="{F3913C6B-6D98-445F-9D73-B649B1337120}">
      <dgm:prSet phldrT="[Text]" custT="1"/>
      <dgm:spPr/>
      <dgm:t>
        <a:bodyPr/>
        <a:lstStyle/>
        <a:p>
          <a:r>
            <a:rPr lang="en-US" sz="1800" b="1" dirty="0">
              <a:solidFill>
                <a:schemeClr val="tx1"/>
              </a:solidFill>
            </a:rPr>
            <a:t>Teacher Data</a:t>
          </a:r>
        </a:p>
      </dgm:t>
    </dgm:pt>
    <dgm:pt modelId="{7CC2C2D3-88AE-431E-81A1-A22F693A0E3D}" type="parTrans" cxnId="{00964150-A166-429B-88F3-78EC9CCD0FCC}">
      <dgm:prSet/>
      <dgm:spPr/>
      <dgm:t>
        <a:bodyPr/>
        <a:lstStyle/>
        <a:p>
          <a:endParaRPr lang="en-US"/>
        </a:p>
      </dgm:t>
    </dgm:pt>
    <dgm:pt modelId="{2466381D-B865-411D-8DF0-883F43AB41C1}" type="sibTrans" cxnId="{00964150-A166-429B-88F3-78EC9CCD0FCC}">
      <dgm:prSet/>
      <dgm:spPr/>
      <dgm:t>
        <a:bodyPr/>
        <a:lstStyle/>
        <a:p>
          <a:endParaRPr lang="en-US"/>
        </a:p>
      </dgm:t>
    </dgm:pt>
    <dgm:pt modelId="{0837C59D-8CB1-4342-800E-24DAE596341A}">
      <dgm:prSet phldrT="[Text]" custT="1"/>
      <dgm:spPr/>
      <dgm:t>
        <a:bodyPr/>
        <a:lstStyle/>
        <a:p>
          <a:r>
            <a:rPr lang="en-US" sz="1800" b="1" dirty="0">
              <a:solidFill>
                <a:schemeClr val="tx1"/>
              </a:solidFill>
            </a:rPr>
            <a:t>Student Data</a:t>
          </a:r>
        </a:p>
      </dgm:t>
    </dgm:pt>
    <dgm:pt modelId="{D01C3F0F-D651-41A8-8513-4AF141A0B451}" type="parTrans" cxnId="{B20D9914-63DD-4805-AC42-519FC4B843B1}">
      <dgm:prSet/>
      <dgm:spPr/>
      <dgm:t>
        <a:bodyPr/>
        <a:lstStyle/>
        <a:p>
          <a:endParaRPr lang="en-US"/>
        </a:p>
      </dgm:t>
    </dgm:pt>
    <dgm:pt modelId="{3EBAF80D-C968-4699-BBAB-B7907CE1B47A}" type="sibTrans" cxnId="{B20D9914-63DD-4805-AC42-519FC4B843B1}">
      <dgm:prSet/>
      <dgm:spPr/>
      <dgm:t>
        <a:bodyPr/>
        <a:lstStyle/>
        <a:p>
          <a:endParaRPr lang="en-US"/>
        </a:p>
      </dgm:t>
    </dgm:pt>
    <dgm:pt modelId="{7A5CAC0D-7207-49C4-BC55-D4FE39C5AAB7}">
      <dgm:prSet phldrT="[Text]" custT="1"/>
      <dgm:spPr/>
      <dgm:t>
        <a:bodyPr/>
        <a:lstStyle/>
        <a:p>
          <a:r>
            <a:rPr lang="en-US" sz="1800" b="1" dirty="0">
              <a:solidFill>
                <a:schemeClr val="tx1"/>
              </a:solidFill>
            </a:rPr>
            <a:t>Texas Teacher Standards</a:t>
          </a:r>
        </a:p>
      </dgm:t>
    </dgm:pt>
    <dgm:pt modelId="{C8414989-0BEC-448C-A379-3DF6D2B78A7A}" type="parTrans" cxnId="{BE6AD930-D219-4D68-854B-EFD84CE40A02}">
      <dgm:prSet/>
      <dgm:spPr/>
      <dgm:t>
        <a:bodyPr/>
        <a:lstStyle/>
        <a:p>
          <a:endParaRPr lang="en-US"/>
        </a:p>
      </dgm:t>
    </dgm:pt>
    <dgm:pt modelId="{50664C1C-1316-460F-8CCF-BAF8A3212382}" type="sibTrans" cxnId="{BE6AD930-D219-4D68-854B-EFD84CE40A02}">
      <dgm:prSet/>
      <dgm:spPr/>
      <dgm:t>
        <a:bodyPr/>
        <a:lstStyle/>
        <a:p>
          <a:endParaRPr lang="en-US"/>
        </a:p>
      </dgm:t>
    </dgm:pt>
    <dgm:pt modelId="{4F9F9762-0B33-4FAD-97BF-BA7DDF38AADC}">
      <dgm:prSet phldrT="[Text]" custT="1"/>
      <dgm:spPr/>
      <dgm:t>
        <a:bodyPr/>
        <a:lstStyle/>
        <a:p>
          <a:r>
            <a:rPr lang="en-US" sz="1800" b="1" dirty="0" err="1">
              <a:solidFill>
                <a:schemeClr val="tx1"/>
              </a:solidFill>
            </a:rPr>
            <a:t>GSPD</a:t>
          </a:r>
          <a:r>
            <a:rPr lang="en-US" sz="1800" b="1" dirty="0">
              <a:solidFill>
                <a:schemeClr val="tx1"/>
              </a:solidFill>
            </a:rPr>
            <a:t> Plan</a:t>
          </a:r>
        </a:p>
      </dgm:t>
    </dgm:pt>
    <dgm:pt modelId="{7861B24C-56CE-472B-B41C-8A9F681B0674}" type="parTrans" cxnId="{BC9E4DB8-6B40-414E-A9CB-0FE697BEC79E}">
      <dgm:prSet/>
      <dgm:spPr/>
      <dgm:t>
        <a:bodyPr/>
        <a:lstStyle/>
        <a:p>
          <a:endParaRPr lang="en-US"/>
        </a:p>
      </dgm:t>
    </dgm:pt>
    <dgm:pt modelId="{C44ED82E-4E76-4AFB-83F6-550052BDCA59}" type="sibTrans" cxnId="{BC9E4DB8-6B40-414E-A9CB-0FE697BEC79E}">
      <dgm:prSet/>
      <dgm:spPr/>
      <dgm:t>
        <a:bodyPr/>
        <a:lstStyle/>
        <a:p>
          <a:endParaRPr lang="en-US"/>
        </a:p>
      </dgm:t>
    </dgm:pt>
    <dgm:pt modelId="{94D439D5-8D02-4E2F-B93E-C5E124843576}">
      <dgm:prSet phldrT="[Text]" custT="1"/>
      <dgm:spPr/>
      <dgm:t>
        <a:bodyPr/>
        <a:lstStyle/>
        <a:p>
          <a:r>
            <a:rPr lang="en-US" sz="1800" b="1" dirty="0">
              <a:solidFill>
                <a:schemeClr val="tx1"/>
              </a:solidFill>
            </a:rPr>
            <a:t>Other</a:t>
          </a:r>
        </a:p>
      </dgm:t>
    </dgm:pt>
    <dgm:pt modelId="{C7DD31C8-F937-4290-B687-DFDEDBDFE029}" type="parTrans" cxnId="{99834EBB-E1BF-41B5-B695-E62C236E92DB}">
      <dgm:prSet/>
      <dgm:spPr/>
      <dgm:t>
        <a:bodyPr/>
        <a:lstStyle/>
        <a:p>
          <a:endParaRPr lang="en-US"/>
        </a:p>
      </dgm:t>
    </dgm:pt>
    <dgm:pt modelId="{2F4E85AD-36B8-4D33-9EB2-094D4488E6EF}" type="sibTrans" cxnId="{99834EBB-E1BF-41B5-B695-E62C236E92DB}">
      <dgm:prSet/>
      <dgm:spPr/>
      <dgm:t>
        <a:bodyPr/>
        <a:lstStyle/>
        <a:p>
          <a:endParaRPr lang="en-US"/>
        </a:p>
      </dgm:t>
    </dgm:pt>
    <dgm:pt modelId="{FF13D0A7-3FEB-4CD2-9B5D-7261F1A45EAB}" type="pres">
      <dgm:prSet presAssocID="{A5C34B2B-FB89-40BC-BC67-DCB8F98A0B2D}" presName="Name0" presStyleCnt="0">
        <dgm:presLayoutVars>
          <dgm:dir/>
          <dgm:animLvl val="lvl"/>
          <dgm:resizeHandles val="exact"/>
        </dgm:presLayoutVars>
      </dgm:prSet>
      <dgm:spPr/>
    </dgm:pt>
    <dgm:pt modelId="{BC8BD7AB-C8AB-4231-946B-FCB709CAAE88}" type="pres">
      <dgm:prSet presAssocID="{A5C34B2B-FB89-40BC-BC67-DCB8F98A0B2D}" presName="tSp" presStyleCnt="0"/>
      <dgm:spPr/>
    </dgm:pt>
    <dgm:pt modelId="{5E8B0552-BC96-4672-9900-D955BF40A442}" type="pres">
      <dgm:prSet presAssocID="{A5C34B2B-FB89-40BC-BC67-DCB8F98A0B2D}" presName="bSp" presStyleCnt="0"/>
      <dgm:spPr/>
    </dgm:pt>
    <dgm:pt modelId="{C03857D9-9D72-4803-8BB0-679C33CD3517}" type="pres">
      <dgm:prSet presAssocID="{A5C34B2B-FB89-40BC-BC67-DCB8F98A0B2D}" presName="process" presStyleCnt="0"/>
      <dgm:spPr/>
    </dgm:pt>
    <dgm:pt modelId="{49998976-1257-429E-B152-462710AF37F3}" type="pres">
      <dgm:prSet presAssocID="{BDB7E7B5-26A9-4608-AF3D-AE653CC58405}" presName="composite1" presStyleCnt="0"/>
      <dgm:spPr/>
    </dgm:pt>
    <dgm:pt modelId="{70B9EE14-0780-4F03-8D96-4ECFBF9032C1}" type="pres">
      <dgm:prSet presAssocID="{BDB7E7B5-26A9-4608-AF3D-AE653CC58405}" presName="dummyNode1" presStyleLbl="node1" presStyleIdx="0" presStyleCnt="6"/>
      <dgm:spPr/>
    </dgm:pt>
    <dgm:pt modelId="{527D43D2-D98C-4D27-9C38-53DA620D090D}" type="pres">
      <dgm:prSet presAssocID="{BDB7E7B5-26A9-4608-AF3D-AE653CC58405}" presName="childNode1" presStyleLbl="bgAcc1" presStyleIdx="0" presStyleCnt="6">
        <dgm:presLayoutVars>
          <dgm:bulletEnabled val="1"/>
        </dgm:presLayoutVars>
      </dgm:prSet>
      <dgm:spPr/>
    </dgm:pt>
    <dgm:pt modelId="{D31DB1BB-7B3B-4355-816C-6B30C6FC7C4B}" type="pres">
      <dgm:prSet presAssocID="{BDB7E7B5-26A9-4608-AF3D-AE653CC58405}" presName="childNode1tx" presStyleLbl="bgAcc1" presStyleIdx="0" presStyleCnt="6">
        <dgm:presLayoutVars>
          <dgm:bulletEnabled val="1"/>
        </dgm:presLayoutVars>
      </dgm:prSet>
      <dgm:spPr/>
    </dgm:pt>
    <dgm:pt modelId="{B7E25BF1-B2A6-4BB2-A618-647CDB068DFD}" type="pres">
      <dgm:prSet presAssocID="{BDB7E7B5-26A9-4608-AF3D-AE653CC58405}" presName="parentNode1" presStyleLbl="node1" presStyleIdx="0" presStyleCnt="6">
        <dgm:presLayoutVars>
          <dgm:chMax val="1"/>
          <dgm:bulletEnabled val="1"/>
        </dgm:presLayoutVars>
      </dgm:prSet>
      <dgm:spPr/>
      <dgm:t>
        <a:bodyPr/>
        <a:lstStyle/>
        <a:p>
          <a:endParaRPr lang="en-US"/>
        </a:p>
      </dgm:t>
    </dgm:pt>
    <dgm:pt modelId="{9428D3B6-04F1-48D9-B18E-8C62449D052C}" type="pres">
      <dgm:prSet presAssocID="{BDB7E7B5-26A9-4608-AF3D-AE653CC58405}" presName="connSite1" presStyleCnt="0"/>
      <dgm:spPr/>
    </dgm:pt>
    <dgm:pt modelId="{5C0A57DB-A6DF-4049-BF74-B757130285C5}" type="pres">
      <dgm:prSet presAssocID="{906D0F54-ACF4-4125-9349-69AE7854D046}" presName="Name9" presStyleLbl="sibTrans2D1" presStyleIdx="0" presStyleCnt="5"/>
      <dgm:spPr/>
      <dgm:t>
        <a:bodyPr/>
        <a:lstStyle/>
        <a:p>
          <a:endParaRPr lang="en-US"/>
        </a:p>
      </dgm:t>
    </dgm:pt>
    <dgm:pt modelId="{4F5AB5F9-A355-453E-9734-5CB621B352B1}" type="pres">
      <dgm:prSet presAssocID="{F3913C6B-6D98-445F-9D73-B649B1337120}" presName="composite2" presStyleCnt="0"/>
      <dgm:spPr/>
    </dgm:pt>
    <dgm:pt modelId="{70CE33ED-A407-47CE-832E-54BDBAE798C1}" type="pres">
      <dgm:prSet presAssocID="{F3913C6B-6D98-445F-9D73-B649B1337120}" presName="dummyNode2" presStyleLbl="node1" presStyleIdx="0" presStyleCnt="6"/>
      <dgm:spPr/>
    </dgm:pt>
    <dgm:pt modelId="{A238BC7B-699C-4CD5-B420-233D8C546DF2}" type="pres">
      <dgm:prSet presAssocID="{F3913C6B-6D98-445F-9D73-B649B1337120}" presName="childNode2" presStyleLbl="bgAcc1" presStyleIdx="1" presStyleCnt="6">
        <dgm:presLayoutVars>
          <dgm:bulletEnabled val="1"/>
        </dgm:presLayoutVars>
      </dgm:prSet>
      <dgm:spPr/>
    </dgm:pt>
    <dgm:pt modelId="{C6C5F2F1-EF82-49D1-A2AA-86C06D531374}" type="pres">
      <dgm:prSet presAssocID="{F3913C6B-6D98-445F-9D73-B649B1337120}" presName="childNode2tx" presStyleLbl="bgAcc1" presStyleIdx="1" presStyleCnt="6">
        <dgm:presLayoutVars>
          <dgm:bulletEnabled val="1"/>
        </dgm:presLayoutVars>
      </dgm:prSet>
      <dgm:spPr/>
    </dgm:pt>
    <dgm:pt modelId="{F68A34CB-1D6A-45A8-85AD-CBBA52A2CBE7}" type="pres">
      <dgm:prSet presAssocID="{F3913C6B-6D98-445F-9D73-B649B1337120}" presName="parentNode2" presStyleLbl="node1" presStyleIdx="1" presStyleCnt="6">
        <dgm:presLayoutVars>
          <dgm:chMax val="0"/>
          <dgm:bulletEnabled val="1"/>
        </dgm:presLayoutVars>
      </dgm:prSet>
      <dgm:spPr/>
      <dgm:t>
        <a:bodyPr/>
        <a:lstStyle/>
        <a:p>
          <a:endParaRPr lang="en-US"/>
        </a:p>
      </dgm:t>
    </dgm:pt>
    <dgm:pt modelId="{8D236BB3-397B-490B-8F61-6011DE3D8E99}" type="pres">
      <dgm:prSet presAssocID="{F3913C6B-6D98-445F-9D73-B649B1337120}" presName="connSite2" presStyleCnt="0"/>
      <dgm:spPr/>
    </dgm:pt>
    <dgm:pt modelId="{6D1CB82C-3586-4011-9C3A-E0A4F1C9F32E}" type="pres">
      <dgm:prSet presAssocID="{2466381D-B865-411D-8DF0-883F43AB41C1}" presName="Name18" presStyleLbl="sibTrans2D1" presStyleIdx="1" presStyleCnt="5"/>
      <dgm:spPr/>
      <dgm:t>
        <a:bodyPr/>
        <a:lstStyle/>
        <a:p>
          <a:endParaRPr lang="en-US"/>
        </a:p>
      </dgm:t>
    </dgm:pt>
    <dgm:pt modelId="{52F1BCC5-231B-4283-A023-E1EC80595DB3}" type="pres">
      <dgm:prSet presAssocID="{0837C59D-8CB1-4342-800E-24DAE596341A}" presName="composite1" presStyleCnt="0"/>
      <dgm:spPr/>
    </dgm:pt>
    <dgm:pt modelId="{A164BDD2-4F81-4E69-BA86-B83C6BAA843B}" type="pres">
      <dgm:prSet presAssocID="{0837C59D-8CB1-4342-800E-24DAE596341A}" presName="dummyNode1" presStyleLbl="node1" presStyleIdx="1" presStyleCnt="6"/>
      <dgm:spPr/>
    </dgm:pt>
    <dgm:pt modelId="{F87202C4-2241-4DB2-AEAD-3C6AF53CED60}" type="pres">
      <dgm:prSet presAssocID="{0837C59D-8CB1-4342-800E-24DAE596341A}" presName="childNode1" presStyleLbl="bgAcc1" presStyleIdx="2" presStyleCnt="6">
        <dgm:presLayoutVars>
          <dgm:bulletEnabled val="1"/>
        </dgm:presLayoutVars>
      </dgm:prSet>
      <dgm:spPr/>
    </dgm:pt>
    <dgm:pt modelId="{20839BA8-BD82-4C0F-A7F0-A2E0B9916BA1}" type="pres">
      <dgm:prSet presAssocID="{0837C59D-8CB1-4342-800E-24DAE596341A}" presName="childNode1tx" presStyleLbl="bgAcc1" presStyleIdx="2" presStyleCnt="6">
        <dgm:presLayoutVars>
          <dgm:bulletEnabled val="1"/>
        </dgm:presLayoutVars>
      </dgm:prSet>
      <dgm:spPr/>
    </dgm:pt>
    <dgm:pt modelId="{01D3FC57-B031-4584-AFC7-4BCA3B800226}" type="pres">
      <dgm:prSet presAssocID="{0837C59D-8CB1-4342-800E-24DAE596341A}" presName="parentNode1" presStyleLbl="node1" presStyleIdx="2" presStyleCnt="6">
        <dgm:presLayoutVars>
          <dgm:chMax val="1"/>
          <dgm:bulletEnabled val="1"/>
        </dgm:presLayoutVars>
      </dgm:prSet>
      <dgm:spPr/>
      <dgm:t>
        <a:bodyPr/>
        <a:lstStyle/>
        <a:p>
          <a:endParaRPr lang="en-US"/>
        </a:p>
      </dgm:t>
    </dgm:pt>
    <dgm:pt modelId="{0171C389-C619-4762-AFF3-6FE2FF5D68FE}" type="pres">
      <dgm:prSet presAssocID="{0837C59D-8CB1-4342-800E-24DAE596341A}" presName="connSite1" presStyleCnt="0"/>
      <dgm:spPr/>
    </dgm:pt>
    <dgm:pt modelId="{4BCFA5F7-83A0-48C2-AF41-371243D13A93}" type="pres">
      <dgm:prSet presAssocID="{3EBAF80D-C968-4699-BBAB-B7907CE1B47A}" presName="Name9" presStyleLbl="sibTrans2D1" presStyleIdx="2" presStyleCnt="5"/>
      <dgm:spPr/>
      <dgm:t>
        <a:bodyPr/>
        <a:lstStyle/>
        <a:p>
          <a:endParaRPr lang="en-US"/>
        </a:p>
      </dgm:t>
    </dgm:pt>
    <dgm:pt modelId="{3CF31205-C384-4138-91A3-4CD94746FB8F}" type="pres">
      <dgm:prSet presAssocID="{7A5CAC0D-7207-49C4-BC55-D4FE39C5AAB7}" presName="composite2" presStyleCnt="0"/>
      <dgm:spPr/>
    </dgm:pt>
    <dgm:pt modelId="{D3ADE3B8-CE33-41F0-8D23-DAFFBE8EC236}" type="pres">
      <dgm:prSet presAssocID="{7A5CAC0D-7207-49C4-BC55-D4FE39C5AAB7}" presName="dummyNode2" presStyleLbl="node1" presStyleIdx="2" presStyleCnt="6"/>
      <dgm:spPr/>
    </dgm:pt>
    <dgm:pt modelId="{DE5648CA-DD32-4A7E-ADBB-3143A1919D8E}" type="pres">
      <dgm:prSet presAssocID="{7A5CAC0D-7207-49C4-BC55-D4FE39C5AAB7}" presName="childNode2" presStyleLbl="bgAcc1" presStyleIdx="3" presStyleCnt="6">
        <dgm:presLayoutVars>
          <dgm:bulletEnabled val="1"/>
        </dgm:presLayoutVars>
      </dgm:prSet>
      <dgm:spPr/>
    </dgm:pt>
    <dgm:pt modelId="{B899A96D-8BBE-4A2C-9323-C76F14DFE8EC}" type="pres">
      <dgm:prSet presAssocID="{7A5CAC0D-7207-49C4-BC55-D4FE39C5AAB7}" presName="childNode2tx" presStyleLbl="bgAcc1" presStyleIdx="3" presStyleCnt="6">
        <dgm:presLayoutVars>
          <dgm:bulletEnabled val="1"/>
        </dgm:presLayoutVars>
      </dgm:prSet>
      <dgm:spPr/>
    </dgm:pt>
    <dgm:pt modelId="{A980BE49-19CB-41F1-A6CE-2491D44E9D5E}" type="pres">
      <dgm:prSet presAssocID="{7A5CAC0D-7207-49C4-BC55-D4FE39C5AAB7}" presName="parentNode2" presStyleLbl="node1" presStyleIdx="3" presStyleCnt="6" custScaleY="143525">
        <dgm:presLayoutVars>
          <dgm:chMax val="0"/>
          <dgm:bulletEnabled val="1"/>
        </dgm:presLayoutVars>
      </dgm:prSet>
      <dgm:spPr/>
      <dgm:t>
        <a:bodyPr/>
        <a:lstStyle/>
        <a:p>
          <a:endParaRPr lang="en-US"/>
        </a:p>
      </dgm:t>
    </dgm:pt>
    <dgm:pt modelId="{87F076D1-29F5-4B22-90F4-A8BC0D7AEB96}" type="pres">
      <dgm:prSet presAssocID="{7A5CAC0D-7207-49C4-BC55-D4FE39C5AAB7}" presName="connSite2" presStyleCnt="0"/>
      <dgm:spPr/>
    </dgm:pt>
    <dgm:pt modelId="{B744D022-84BC-47FF-96E2-561F6BAB4FAB}" type="pres">
      <dgm:prSet presAssocID="{50664C1C-1316-460F-8CCF-BAF8A3212382}" presName="Name18" presStyleLbl="sibTrans2D1" presStyleIdx="3" presStyleCnt="5"/>
      <dgm:spPr/>
      <dgm:t>
        <a:bodyPr/>
        <a:lstStyle/>
        <a:p>
          <a:endParaRPr lang="en-US"/>
        </a:p>
      </dgm:t>
    </dgm:pt>
    <dgm:pt modelId="{77AE7503-1BE6-4BCD-953A-6AAAB8FE0480}" type="pres">
      <dgm:prSet presAssocID="{4F9F9762-0B33-4FAD-97BF-BA7DDF38AADC}" presName="composite1" presStyleCnt="0"/>
      <dgm:spPr/>
    </dgm:pt>
    <dgm:pt modelId="{45CF3BB2-7F20-4B89-B6CB-8D498070AD73}" type="pres">
      <dgm:prSet presAssocID="{4F9F9762-0B33-4FAD-97BF-BA7DDF38AADC}" presName="dummyNode1" presStyleLbl="node1" presStyleIdx="3" presStyleCnt="6"/>
      <dgm:spPr/>
    </dgm:pt>
    <dgm:pt modelId="{C6850BDC-CF5E-4501-BC0C-BBEE644175AE}" type="pres">
      <dgm:prSet presAssocID="{4F9F9762-0B33-4FAD-97BF-BA7DDF38AADC}" presName="childNode1" presStyleLbl="bgAcc1" presStyleIdx="4" presStyleCnt="6">
        <dgm:presLayoutVars>
          <dgm:bulletEnabled val="1"/>
        </dgm:presLayoutVars>
      </dgm:prSet>
      <dgm:spPr/>
    </dgm:pt>
    <dgm:pt modelId="{5E25389E-23AD-474E-A7D7-B1BAC1B7B5AF}" type="pres">
      <dgm:prSet presAssocID="{4F9F9762-0B33-4FAD-97BF-BA7DDF38AADC}" presName="childNode1tx" presStyleLbl="bgAcc1" presStyleIdx="4" presStyleCnt="6">
        <dgm:presLayoutVars>
          <dgm:bulletEnabled val="1"/>
        </dgm:presLayoutVars>
      </dgm:prSet>
      <dgm:spPr/>
    </dgm:pt>
    <dgm:pt modelId="{2E14D657-23E2-4450-8DAC-394445FFB215}" type="pres">
      <dgm:prSet presAssocID="{4F9F9762-0B33-4FAD-97BF-BA7DDF38AADC}" presName="parentNode1" presStyleLbl="node1" presStyleIdx="4" presStyleCnt="6" custScaleY="142741">
        <dgm:presLayoutVars>
          <dgm:chMax val="1"/>
          <dgm:bulletEnabled val="1"/>
        </dgm:presLayoutVars>
      </dgm:prSet>
      <dgm:spPr/>
      <dgm:t>
        <a:bodyPr/>
        <a:lstStyle/>
        <a:p>
          <a:endParaRPr lang="en-US"/>
        </a:p>
      </dgm:t>
    </dgm:pt>
    <dgm:pt modelId="{055FD0AE-41AA-4E59-8DA5-66E1ADB7E472}" type="pres">
      <dgm:prSet presAssocID="{4F9F9762-0B33-4FAD-97BF-BA7DDF38AADC}" presName="connSite1" presStyleCnt="0"/>
      <dgm:spPr/>
    </dgm:pt>
    <dgm:pt modelId="{F1AC7911-730D-45FD-B407-13E374E9E9C4}" type="pres">
      <dgm:prSet presAssocID="{C44ED82E-4E76-4AFB-83F6-550052BDCA59}" presName="Name9" presStyleLbl="sibTrans2D1" presStyleIdx="4" presStyleCnt="5"/>
      <dgm:spPr/>
      <dgm:t>
        <a:bodyPr/>
        <a:lstStyle/>
        <a:p>
          <a:endParaRPr lang="en-US"/>
        </a:p>
      </dgm:t>
    </dgm:pt>
    <dgm:pt modelId="{DD40550B-4A54-407B-9C45-2CEC7DC882C3}" type="pres">
      <dgm:prSet presAssocID="{94D439D5-8D02-4E2F-B93E-C5E124843576}" presName="composite2" presStyleCnt="0"/>
      <dgm:spPr/>
    </dgm:pt>
    <dgm:pt modelId="{620EAF08-9D49-47BB-B9E9-6A30C88BAB89}" type="pres">
      <dgm:prSet presAssocID="{94D439D5-8D02-4E2F-B93E-C5E124843576}" presName="dummyNode2" presStyleLbl="node1" presStyleIdx="4" presStyleCnt="6"/>
      <dgm:spPr/>
    </dgm:pt>
    <dgm:pt modelId="{BA011B1C-0FED-4D25-9997-3224E6AE4913}" type="pres">
      <dgm:prSet presAssocID="{94D439D5-8D02-4E2F-B93E-C5E124843576}" presName="childNode2" presStyleLbl="bgAcc1" presStyleIdx="5" presStyleCnt="6">
        <dgm:presLayoutVars>
          <dgm:bulletEnabled val="1"/>
        </dgm:presLayoutVars>
      </dgm:prSet>
      <dgm:spPr/>
    </dgm:pt>
    <dgm:pt modelId="{66D1C598-F60A-4FCE-A258-F95B123C4D9A}" type="pres">
      <dgm:prSet presAssocID="{94D439D5-8D02-4E2F-B93E-C5E124843576}" presName="childNode2tx" presStyleLbl="bgAcc1" presStyleIdx="5" presStyleCnt="6">
        <dgm:presLayoutVars>
          <dgm:bulletEnabled val="1"/>
        </dgm:presLayoutVars>
      </dgm:prSet>
      <dgm:spPr/>
    </dgm:pt>
    <dgm:pt modelId="{8D324F9D-79D8-4D4E-810E-095D8C3B2D4A}" type="pres">
      <dgm:prSet presAssocID="{94D439D5-8D02-4E2F-B93E-C5E124843576}" presName="parentNode2" presStyleLbl="node1" presStyleIdx="5" presStyleCnt="6">
        <dgm:presLayoutVars>
          <dgm:chMax val="0"/>
          <dgm:bulletEnabled val="1"/>
        </dgm:presLayoutVars>
      </dgm:prSet>
      <dgm:spPr/>
      <dgm:t>
        <a:bodyPr/>
        <a:lstStyle/>
        <a:p>
          <a:endParaRPr lang="en-US"/>
        </a:p>
      </dgm:t>
    </dgm:pt>
    <dgm:pt modelId="{ABFECBDC-1CD7-40A3-893D-3C4BCC48774C}" type="pres">
      <dgm:prSet presAssocID="{94D439D5-8D02-4E2F-B93E-C5E124843576}" presName="connSite2" presStyleCnt="0"/>
      <dgm:spPr/>
    </dgm:pt>
  </dgm:ptLst>
  <dgm:cxnLst>
    <dgm:cxn modelId="{1A41FB32-9116-4B25-B78E-45560AA40505}" type="presOf" srcId="{2466381D-B865-411D-8DF0-883F43AB41C1}" destId="{6D1CB82C-3586-4011-9C3A-E0A4F1C9F32E}" srcOrd="0" destOrd="0" presId="urn:microsoft.com/office/officeart/2005/8/layout/hProcess4"/>
    <dgm:cxn modelId="{5286622B-90FD-43AF-A4CB-BEB9EA71287D}" type="presOf" srcId="{0837C59D-8CB1-4342-800E-24DAE596341A}" destId="{01D3FC57-B031-4584-AFC7-4BCA3B800226}" srcOrd="0" destOrd="0" presId="urn:microsoft.com/office/officeart/2005/8/layout/hProcess4"/>
    <dgm:cxn modelId="{8D4C503F-0919-4687-8852-B07AEADC4A04}" type="presOf" srcId="{906D0F54-ACF4-4125-9349-69AE7854D046}" destId="{5C0A57DB-A6DF-4049-BF74-B757130285C5}" srcOrd="0" destOrd="0" presId="urn:microsoft.com/office/officeart/2005/8/layout/hProcess4"/>
    <dgm:cxn modelId="{E31D4906-F9A5-49DF-8934-19F245D97FEE}" type="presOf" srcId="{F3913C6B-6D98-445F-9D73-B649B1337120}" destId="{F68A34CB-1D6A-45A8-85AD-CBBA52A2CBE7}" srcOrd="0" destOrd="0" presId="urn:microsoft.com/office/officeart/2005/8/layout/hProcess4"/>
    <dgm:cxn modelId="{0E696108-DA0D-48E0-887F-394A552DDEA7}" type="presOf" srcId="{3EBAF80D-C968-4699-BBAB-B7907CE1B47A}" destId="{4BCFA5F7-83A0-48C2-AF41-371243D13A93}" srcOrd="0" destOrd="0" presId="urn:microsoft.com/office/officeart/2005/8/layout/hProcess4"/>
    <dgm:cxn modelId="{3EDB8687-B897-48D3-8513-BB7F54F96FFD}" type="presOf" srcId="{4F9F9762-0B33-4FAD-97BF-BA7DDF38AADC}" destId="{2E14D657-23E2-4450-8DAC-394445FFB215}" srcOrd="0" destOrd="0" presId="urn:microsoft.com/office/officeart/2005/8/layout/hProcess4"/>
    <dgm:cxn modelId="{00964150-A166-429B-88F3-78EC9CCD0FCC}" srcId="{A5C34B2B-FB89-40BC-BC67-DCB8F98A0B2D}" destId="{F3913C6B-6D98-445F-9D73-B649B1337120}" srcOrd="1" destOrd="0" parTransId="{7CC2C2D3-88AE-431E-81A1-A22F693A0E3D}" sibTransId="{2466381D-B865-411D-8DF0-883F43AB41C1}"/>
    <dgm:cxn modelId="{99834EBB-E1BF-41B5-B695-E62C236E92DB}" srcId="{A5C34B2B-FB89-40BC-BC67-DCB8F98A0B2D}" destId="{94D439D5-8D02-4E2F-B93E-C5E124843576}" srcOrd="5" destOrd="0" parTransId="{C7DD31C8-F937-4290-B687-DFDEDBDFE029}" sibTransId="{2F4E85AD-36B8-4D33-9EB2-094D4488E6EF}"/>
    <dgm:cxn modelId="{7F5CCA43-C119-40A1-9789-EF242F7ED036}" type="presOf" srcId="{BDB7E7B5-26A9-4608-AF3D-AE653CC58405}" destId="{B7E25BF1-B2A6-4BB2-A618-647CDB068DFD}" srcOrd="0" destOrd="0" presId="urn:microsoft.com/office/officeart/2005/8/layout/hProcess4"/>
    <dgm:cxn modelId="{481E0B34-5DEC-4D64-9810-5D4A2F1A5DDA}" srcId="{A5C34B2B-FB89-40BC-BC67-DCB8F98A0B2D}" destId="{BDB7E7B5-26A9-4608-AF3D-AE653CC58405}" srcOrd="0" destOrd="0" parTransId="{FBB15038-D5E1-442B-B058-31F76F47FF5B}" sibTransId="{906D0F54-ACF4-4125-9349-69AE7854D046}"/>
    <dgm:cxn modelId="{BE6AD930-D219-4D68-854B-EFD84CE40A02}" srcId="{A5C34B2B-FB89-40BC-BC67-DCB8F98A0B2D}" destId="{7A5CAC0D-7207-49C4-BC55-D4FE39C5AAB7}" srcOrd="3" destOrd="0" parTransId="{C8414989-0BEC-448C-A379-3DF6D2B78A7A}" sibTransId="{50664C1C-1316-460F-8CCF-BAF8A3212382}"/>
    <dgm:cxn modelId="{5ABA9481-BBCA-4B22-A80D-D965AF85B328}" type="presOf" srcId="{C44ED82E-4E76-4AFB-83F6-550052BDCA59}" destId="{F1AC7911-730D-45FD-B407-13E374E9E9C4}" srcOrd="0" destOrd="0" presId="urn:microsoft.com/office/officeart/2005/8/layout/hProcess4"/>
    <dgm:cxn modelId="{BEAA936A-9D21-4EEA-91BD-B42F5EFF7E65}" type="presOf" srcId="{94D439D5-8D02-4E2F-B93E-C5E124843576}" destId="{8D324F9D-79D8-4D4E-810E-095D8C3B2D4A}" srcOrd="0" destOrd="0" presId="urn:microsoft.com/office/officeart/2005/8/layout/hProcess4"/>
    <dgm:cxn modelId="{BC9E4DB8-6B40-414E-A9CB-0FE697BEC79E}" srcId="{A5C34B2B-FB89-40BC-BC67-DCB8F98A0B2D}" destId="{4F9F9762-0B33-4FAD-97BF-BA7DDF38AADC}" srcOrd="4" destOrd="0" parTransId="{7861B24C-56CE-472B-B41C-8A9F681B0674}" sibTransId="{C44ED82E-4E76-4AFB-83F6-550052BDCA59}"/>
    <dgm:cxn modelId="{B20D9914-63DD-4805-AC42-519FC4B843B1}" srcId="{A5C34B2B-FB89-40BC-BC67-DCB8F98A0B2D}" destId="{0837C59D-8CB1-4342-800E-24DAE596341A}" srcOrd="2" destOrd="0" parTransId="{D01C3F0F-D651-41A8-8513-4AF141A0B451}" sibTransId="{3EBAF80D-C968-4699-BBAB-B7907CE1B47A}"/>
    <dgm:cxn modelId="{AA71B0C4-265D-4ECA-8297-EA240B2DE7CB}" type="presOf" srcId="{7A5CAC0D-7207-49C4-BC55-D4FE39C5AAB7}" destId="{A980BE49-19CB-41F1-A6CE-2491D44E9D5E}" srcOrd="0" destOrd="0" presId="urn:microsoft.com/office/officeart/2005/8/layout/hProcess4"/>
    <dgm:cxn modelId="{F1EA9714-B833-45E9-9884-D2B0992F6F2B}" type="presOf" srcId="{50664C1C-1316-460F-8CCF-BAF8A3212382}" destId="{B744D022-84BC-47FF-96E2-561F6BAB4FAB}" srcOrd="0" destOrd="0" presId="urn:microsoft.com/office/officeart/2005/8/layout/hProcess4"/>
    <dgm:cxn modelId="{6AC42A3D-86F6-4F35-9753-46643A07FB92}" type="presOf" srcId="{A5C34B2B-FB89-40BC-BC67-DCB8F98A0B2D}" destId="{FF13D0A7-3FEB-4CD2-9B5D-7261F1A45EAB}" srcOrd="0" destOrd="0" presId="urn:microsoft.com/office/officeart/2005/8/layout/hProcess4"/>
    <dgm:cxn modelId="{4173AB15-B560-4883-B1C1-B73DC6821368}" type="presParOf" srcId="{FF13D0A7-3FEB-4CD2-9B5D-7261F1A45EAB}" destId="{BC8BD7AB-C8AB-4231-946B-FCB709CAAE88}" srcOrd="0" destOrd="0" presId="urn:microsoft.com/office/officeart/2005/8/layout/hProcess4"/>
    <dgm:cxn modelId="{C05B6AC7-651B-425D-9FCA-731EA72E36C8}" type="presParOf" srcId="{FF13D0A7-3FEB-4CD2-9B5D-7261F1A45EAB}" destId="{5E8B0552-BC96-4672-9900-D955BF40A442}" srcOrd="1" destOrd="0" presId="urn:microsoft.com/office/officeart/2005/8/layout/hProcess4"/>
    <dgm:cxn modelId="{EECCF783-6F92-4478-90DD-3F821260A6C5}" type="presParOf" srcId="{FF13D0A7-3FEB-4CD2-9B5D-7261F1A45EAB}" destId="{C03857D9-9D72-4803-8BB0-679C33CD3517}" srcOrd="2" destOrd="0" presId="urn:microsoft.com/office/officeart/2005/8/layout/hProcess4"/>
    <dgm:cxn modelId="{3F6B772A-7967-4911-96DB-90A7796F67EF}" type="presParOf" srcId="{C03857D9-9D72-4803-8BB0-679C33CD3517}" destId="{49998976-1257-429E-B152-462710AF37F3}" srcOrd="0" destOrd="0" presId="urn:microsoft.com/office/officeart/2005/8/layout/hProcess4"/>
    <dgm:cxn modelId="{9035C9DD-E38F-4072-91A1-8263A1D3EA97}" type="presParOf" srcId="{49998976-1257-429E-B152-462710AF37F3}" destId="{70B9EE14-0780-4F03-8D96-4ECFBF9032C1}" srcOrd="0" destOrd="0" presId="urn:microsoft.com/office/officeart/2005/8/layout/hProcess4"/>
    <dgm:cxn modelId="{D464CAB4-8A73-4612-8E1A-4E347BF177CA}" type="presParOf" srcId="{49998976-1257-429E-B152-462710AF37F3}" destId="{527D43D2-D98C-4D27-9C38-53DA620D090D}" srcOrd="1" destOrd="0" presId="urn:microsoft.com/office/officeart/2005/8/layout/hProcess4"/>
    <dgm:cxn modelId="{14D44705-6BBD-4122-ADB4-03DC922EF386}" type="presParOf" srcId="{49998976-1257-429E-B152-462710AF37F3}" destId="{D31DB1BB-7B3B-4355-816C-6B30C6FC7C4B}" srcOrd="2" destOrd="0" presId="urn:microsoft.com/office/officeart/2005/8/layout/hProcess4"/>
    <dgm:cxn modelId="{DF2DB163-10CB-4430-86BB-2EC6FC48C7F0}" type="presParOf" srcId="{49998976-1257-429E-B152-462710AF37F3}" destId="{B7E25BF1-B2A6-4BB2-A618-647CDB068DFD}" srcOrd="3" destOrd="0" presId="urn:microsoft.com/office/officeart/2005/8/layout/hProcess4"/>
    <dgm:cxn modelId="{368AC858-25C5-4C0A-80EB-F3270B4C5026}" type="presParOf" srcId="{49998976-1257-429E-B152-462710AF37F3}" destId="{9428D3B6-04F1-48D9-B18E-8C62449D052C}" srcOrd="4" destOrd="0" presId="urn:microsoft.com/office/officeart/2005/8/layout/hProcess4"/>
    <dgm:cxn modelId="{BE570344-1B08-4E1E-99CD-C34C1564D315}" type="presParOf" srcId="{C03857D9-9D72-4803-8BB0-679C33CD3517}" destId="{5C0A57DB-A6DF-4049-BF74-B757130285C5}" srcOrd="1" destOrd="0" presId="urn:microsoft.com/office/officeart/2005/8/layout/hProcess4"/>
    <dgm:cxn modelId="{B7AD0DEA-BED4-4DB2-A9EE-BD873BCFB4D6}" type="presParOf" srcId="{C03857D9-9D72-4803-8BB0-679C33CD3517}" destId="{4F5AB5F9-A355-453E-9734-5CB621B352B1}" srcOrd="2" destOrd="0" presId="urn:microsoft.com/office/officeart/2005/8/layout/hProcess4"/>
    <dgm:cxn modelId="{D8527688-B430-408E-9FC4-9FD1BDCC3C52}" type="presParOf" srcId="{4F5AB5F9-A355-453E-9734-5CB621B352B1}" destId="{70CE33ED-A407-47CE-832E-54BDBAE798C1}" srcOrd="0" destOrd="0" presId="urn:microsoft.com/office/officeart/2005/8/layout/hProcess4"/>
    <dgm:cxn modelId="{683EA4B7-CC31-4029-9141-E918925C4442}" type="presParOf" srcId="{4F5AB5F9-A355-453E-9734-5CB621B352B1}" destId="{A238BC7B-699C-4CD5-B420-233D8C546DF2}" srcOrd="1" destOrd="0" presId="urn:microsoft.com/office/officeart/2005/8/layout/hProcess4"/>
    <dgm:cxn modelId="{8A3F0272-756C-4127-BDCF-741713F4C57F}" type="presParOf" srcId="{4F5AB5F9-A355-453E-9734-5CB621B352B1}" destId="{C6C5F2F1-EF82-49D1-A2AA-86C06D531374}" srcOrd="2" destOrd="0" presId="urn:microsoft.com/office/officeart/2005/8/layout/hProcess4"/>
    <dgm:cxn modelId="{4113D2BD-021E-4701-925C-344DB9335DCA}" type="presParOf" srcId="{4F5AB5F9-A355-453E-9734-5CB621B352B1}" destId="{F68A34CB-1D6A-45A8-85AD-CBBA52A2CBE7}" srcOrd="3" destOrd="0" presId="urn:microsoft.com/office/officeart/2005/8/layout/hProcess4"/>
    <dgm:cxn modelId="{47F3E791-FBC2-4408-8188-980614D916A2}" type="presParOf" srcId="{4F5AB5F9-A355-453E-9734-5CB621B352B1}" destId="{8D236BB3-397B-490B-8F61-6011DE3D8E99}" srcOrd="4" destOrd="0" presId="urn:microsoft.com/office/officeart/2005/8/layout/hProcess4"/>
    <dgm:cxn modelId="{FC5816E4-F968-465F-BDE6-2C958F7093AA}" type="presParOf" srcId="{C03857D9-9D72-4803-8BB0-679C33CD3517}" destId="{6D1CB82C-3586-4011-9C3A-E0A4F1C9F32E}" srcOrd="3" destOrd="0" presId="urn:microsoft.com/office/officeart/2005/8/layout/hProcess4"/>
    <dgm:cxn modelId="{F471D6E7-5F37-463E-9DE7-3E395CE9A484}" type="presParOf" srcId="{C03857D9-9D72-4803-8BB0-679C33CD3517}" destId="{52F1BCC5-231B-4283-A023-E1EC80595DB3}" srcOrd="4" destOrd="0" presId="urn:microsoft.com/office/officeart/2005/8/layout/hProcess4"/>
    <dgm:cxn modelId="{52CEA763-F47C-40B0-B053-98A312DAD683}" type="presParOf" srcId="{52F1BCC5-231B-4283-A023-E1EC80595DB3}" destId="{A164BDD2-4F81-4E69-BA86-B83C6BAA843B}" srcOrd="0" destOrd="0" presId="urn:microsoft.com/office/officeart/2005/8/layout/hProcess4"/>
    <dgm:cxn modelId="{5A9C43E0-2A6A-4174-BE00-5E35B1E83860}" type="presParOf" srcId="{52F1BCC5-231B-4283-A023-E1EC80595DB3}" destId="{F87202C4-2241-4DB2-AEAD-3C6AF53CED60}" srcOrd="1" destOrd="0" presId="urn:microsoft.com/office/officeart/2005/8/layout/hProcess4"/>
    <dgm:cxn modelId="{443E0F41-58F6-4AB1-B240-9B805C88AA54}" type="presParOf" srcId="{52F1BCC5-231B-4283-A023-E1EC80595DB3}" destId="{20839BA8-BD82-4C0F-A7F0-A2E0B9916BA1}" srcOrd="2" destOrd="0" presId="urn:microsoft.com/office/officeart/2005/8/layout/hProcess4"/>
    <dgm:cxn modelId="{35111182-152B-424D-872C-196B07FB1565}" type="presParOf" srcId="{52F1BCC5-231B-4283-A023-E1EC80595DB3}" destId="{01D3FC57-B031-4584-AFC7-4BCA3B800226}" srcOrd="3" destOrd="0" presId="urn:microsoft.com/office/officeart/2005/8/layout/hProcess4"/>
    <dgm:cxn modelId="{EF20EDA1-3924-4A13-863E-F667C94DEEFB}" type="presParOf" srcId="{52F1BCC5-231B-4283-A023-E1EC80595DB3}" destId="{0171C389-C619-4762-AFF3-6FE2FF5D68FE}" srcOrd="4" destOrd="0" presId="urn:microsoft.com/office/officeart/2005/8/layout/hProcess4"/>
    <dgm:cxn modelId="{6499CD08-58D3-475A-818B-573744BF1760}" type="presParOf" srcId="{C03857D9-9D72-4803-8BB0-679C33CD3517}" destId="{4BCFA5F7-83A0-48C2-AF41-371243D13A93}" srcOrd="5" destOrd="0" presId="urn:microsoft.com/office/officeart/2005/8/layout/hProcess4"/>
    <dgm:cxn modelId="{4F8BF18B-467E-4EB8-A0FA-DC555E03F0E3}" type="presParOf" srcId="{C03857D9-9D72-4803-8BB0-679C33CD3517}" destId="{3CF31205-C384-4138-91A3-4CD94746FB8F}" srcOrd="6" destOrd="0" presId="urn:microsoft.com/office/officeart/2005/8/layout/hProcess4"/>
    <dgm:cxn modelId="{2824CAC9-0354-45EF-A3AA-AB68DEB62E73}" type="presParOf" srcId="{3CF31205-C384-4138-91A3-4CD94746FB8F}" destId="{D3ADE3B8-CE33-41F0-8D23-DAFFBE8EC236}" srcOrd="0" destOrd="0" presId="urn:microsoft.com/office/officeart/2005/8/layout/hProcess4"/>
    <dgm:cxn modelId="{714A4E41-A453-4094-80A5-E0E32AF6EA9E}" type="presParOf" srcId="{3CF31205-C384-4138-91A3-4CD94746FB8F}" destId="{DE5648CA-DD32-4A7E-ADBB-3143A1919D8E}" srcOrd="1" destOrd="0" presId="urn:microsoft.com/office/officeart/2005/8/layout/hProcess4"/>
    <dgm:cxn modelId="{711150C9-8D62-431D-9160-491B93C8F6DF}" type="presParOf" srcId="{3CF31205-C384-4138-91A3-4CD94746FB8F}" destId="{B899A96D-8BBE-4A2C-9323-C76F14DFE8EC}" srcOrd="2" destOrd="0" presId="urn:microsoft.com/office/officeart/2005/8/layout/hProcess4"/>
    <dgm:cxn modelId="{9BA20882-F7BB-44C8-A9EE-0210B6BE72B1}" type="presParOf" srcId="{3CF31205-C384-4138-91A3-4CD94746FB8F}" destId="{A980BE49-19CB-41F1-A6CE-2491D44E9D5E}" srcOrd="3" destOrd="0" presId="urn:microsoft.com/office/officeart/2005/8/layout/hProcess4"/>
    <dgm:cxn modelId="{C3F6ADE3-0C8A-4DE4-8E92-FEC216C44B57}" type="presParOf" srcId="{3CF31205-C384-4138-91A3-4CD94746FB8F}" destId="{87F076D1-29F5-4B22-90F4-A8BC0D7AEB96}" srcOrd="4" destOrd="0" presId="urn:microsoft.com/office/officeart/2005/8/layout/hProcess4"/>
    <dgm:cxn modelId="{90F577C0-69F5-492F-999D-90819A6F8874}" type="presParOf" srcId="{C03857D9-9D72-4803-8BB0-679C33CD3517}" destId="{B744D022-84BC-47FF-96E2-561F6BAB4FAB}" srcOrd="7" destOrd="0" presId="urn:microsoft.com/office/officeart/2005/8/layout/hProcess4"/>
    <dgm:cxn modelId="{A84088C5-68A4-4565-9CBF-B6EC6ED6D475}" type="presParOf" srcId="{C03857D9-9D72-4803-8BB0-679C33CD3517}" destId="{77AE7503-1BE6-4BCD-953A-6AAAB8FE0480}" srcOrd="8" destOrd="0" presId="urn:microsoft.com/office/officeart/2005/8/layout/hProcess4"/>
    <dgm:cxn modelId="{06BD78DB-98A6-4F17-9A1A-ED4C8F1AC947}" type="presParOf" srcId="{77AE7503-1BE6-4BCD-953A-6AAAB8FE0480}" destId="{45CF3BB2-7F20-4B89-B6CB-8D498070AD73}" srcOrd="0" destOrd="0" presId="urn:microsoft.com/office/officeart/2005/8/layout/hProcess4"/>
    <dgm:cxn modelId="{A0D4B01D-1B04-4063-A2FB-028CA900B10F}" type="presParOf" srcId="{77AE7503-1BE6-4BCD-953A-6AAAB8FE0480}" destId="{C6850BDC-CF5E-4501-BC0C-BBEE644175AE}" srcOrd="1" destOrd="0" presId="urn:microsoft.com/office/officeart/2005/8/layout/hProcess4"/>
    <dgm:cxn modelId="{A6C61AB0-D129-487D-9C3C-D0E647CA20CA}" type="presParOf" srcId="{77AE7503-1BE6-4BCD-953A-6AAAB8FE0480}" destId="{5E25389E-23AD-474E-A7D7-B1BAC1B7B5AF}" srcOrd="2" destOrd="0" presId="urn:microsoft.com/office/officeart/2005/8/layout/hProcess4"/>
    <dgm:cxn modelId="{A0A39E23-2071-4FE5-A660-5D0D0C6A95FD}" type="presParOf" srcId="{77AE7503-1BE6-4BCD-953A-6AAAB8FE0480}" destId="{2E14D657-23E2-4450-8DAC-394445FFB215}" srcOrd="3" destOrd="0" presId="urn:microsoft.com/office/officeart/2005/8/layout/hProcess4"/>
    <dgm:cxn modelId="{6E65D793-04EE-4262-ACED-4A82394934A6}" type="presParOf" srcId="{77AE7503-1BE6-4BCD-953A-6AAAB8FE0480}" destId="{055FD0AE-41AA-4E59-8DA5-66E1ADB7E472}" srcOrd="4" destOrd="0" presId="urn:microsoft.com/office/officeart/2005/8/layout/hProcess4"/>
    <dgm:cxn modelId="{E77C52F0-701F-49E5-875D-03617E174BBF}" type="presParOf" srcId="{C03857D9-9D72-4803-8BB0-679C33CD3517}" destId="{F1AC7911-730D-45FD-B407-13E374E9E9C4}" srcOrd="9" destOrd="0" presId="urn:microsoft.com/office/officeart/2005/8/layout/hProcess4"/>
    <dgm:cxn modelId="{0C4B6C38-8A5A-44F3-8996-C978815DBC7C}" type="presParOf" srcId="{C03857D9-9D72-4803-8BB0-679C33CD3517}" destId="{DD40550B-4A54-407B-9C45-2CEC7DC882C3}" srcOrd="10" destOrd="0" presId="urn:microsoft.com/office/officeart/2005/8/layout/hProcess4"/>
    <dgm:cxn modelId="{F78FB213-C7F8-4DFC-8EA2-E7F48F685D1C}" type="presParOf" srcId="{DD40550B-4A54-407B-9C45-2CEC7DC882C3}" destId="{620EAF08-9D49-47BB-B9E9-6A30C88BAB89}" srcOrd="0" destOrd="0" presId="urn:microsoft.com/office/officeart/2005/8/layout/hProcess4"/>
    <dgm:cxn modelId="{CB860F46-6889-4452-BD6D-73122397B035}" type="presParOf" srcId="{DD40550B-4A54-407B-9C45-2CEC7DC882C3}" destId="{BA011B1C-0FED-4D25-9997-3224E6AE4913}" srcOrd="1" destOrd="0" presId="urn:microsoft.com/office/officeart/2005/8/layout/hProcess4"/>
    <dgm:cxn modelId="{0CE1FCC2-E072-4D37-9F9E-FCF2B692417C}" type="presParOf" srcId="{DD40550B-4A54-407B-9C45-2CEC7DC882C3}" destId="{66D1C598-F60A-4FCE-A258-F95B123C4D9A}" srcOrd="2" destOrd="0" presId="urn:microsoft.com/office/officeart/2005/8/layout/hProcess4"/>
    <dgm:cxn modelId="{AC1E9D66-88B9-4392-96C0-44C615CF3E15}" type="presParOf" srcId="{DD40550B-4A54-407B-9C45-2CEC7DC882C3}" destId="{8D324F9D-79D8-4D4E-810E-095D8C3B2D4A}" srcOrd="3" destOrd="0" presId="urn:microsoft.com/office/officeart/2005/8/layout/hProcess4"/>
    <dgm:cxn modelId="{3605A8CC-4EC9-4BF1-8F2F-3CE85AD1EA1D}" type="presParOf" srcId="{DD40550B-4A54-407B-9C45-2CEC7DC882C3}" destId="{ABFECBDC-1CD7-40A3-893D-3C4BCC48774C}" srcOrd="4" destOrd="0" presId="urn:microsoft.com/office/officeart/2005/8/layout/hProcess4"/>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2A517A-9D4B-46E9-8DDD-CCAE6CAED3DE}">
      <dsp:nvSpPr>
        <dsp:cNvPr id="0" name=""/>
        <dsp:cNvSpPr/>
      </dsp:nvSpPr>
      <dsp:spPr>
        <a:xfrm>
          <a:off x="2423102" y="0"/>
          <a:ext cx="4511192" cy="3943350"/>
        </a:xfrm>
        <a:prstGeom prst="rightArrow">
          <a:avLst>
            <a:gd name="adj1" fmla="val 70000"/>
            <a:gd name="adj2" fmla="val 50000"/>
          </a:avLst>
        </a:prstGeom>
        <a:solidFill>
          <a:schemeClr val="accent1">
            <a:alpha val="90000"/>
            <a:tint val="55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3500" tIns="15875" rIns="31750" bIns="15875" numCol="1" spcCol="1270" anchor="ctr" anchorCtr="0">
          <a:noAutofit/>
        </a:bodyPr>
        <a:lstStyle/>
        <a:p>
          <a:pPr marL="0" lvl="0" indent="0" algn="ctr" defTabSz="1111250">
            <a:lnSpc>
              <a:spcPct val="90000"/>
            </a:lnSpc>
            <a:spcBef>
              <a:spcPct val="0"/>
            </a:spcBef>
            <a:spcAft>
              <a:spcPct val="35000"/>
            </a:spcAft>
            <a:buNone/>
          </a:pPr>
          <a:r>
            <a:rPr lang="en-US" sz="2500" b="1" kern="1200" dirty="0"/>
            <a:t>Standard 6 - Professional Practices and Responsibilities </a:t>
          </a:r>
          <a:endParaRPr lang="en-US" sz="2500" kern="1200" dirty="0"/>
        </a:p>
      </dsp:txBody>
      <dsp:txXfrm>
        <a:off x="3550900" y="591503"/>
        <a:ext cx="2199206" cy="2760345"/>
      </dsp:txXfrm>
    </dsp:sp>
    <dsp:sp modelId="{A14DDEF4-C7F7-4ECD-8CEB-5C7E2FDE3D9F}">
      <dsp:nvSpPr>
        <dsp:cNvPr id="0" name=""/>
        <dsp:cNvSpPr/>
      </dsp:nvSpPr>
      <dsp:spPr>
        <a:xfrm>
          <a:off x="1371104" y="948401"/>
          <a:ext cx="2103997" cy="2046547"/>
        </a:xfrm>
        <a:prstGeom prst="ellipse">
          <a:avLst/>
        </a:prstGeom>
        <a:solidFill>
          <a:schemeClr val="accent1">
            <a:shade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Texas Administrative Code, </a:t>
          </a:r>
        </a:p>
        <a:p>
          <a:pPr marL="0" lvl="0" indent="0" algn="ctr" defTabSz="1066800">
            <a:lnSpc>
              <a:spcPct val="90000"/>
            </a:lnSpc>
            <a:spcBef>
              <a:spcPct val="0"/>
            </a:spcBef>
            <a:spcAft>
              <a:spcPct val="35000"/>
            </a:spcAft>
            <a:buNone/>
          </a:pPr>
          <a:r>
            <a:rPr lang="en-US" sz="2400" kern="1200" dirty="0"/>
            <a:t>Chapter 149.1001</a:t>
          </a:r>
        </a:p>
      </dsp:txBody>
      <dsp:txXfrm>
        <a:off x="1679227" y="1248111"/>
        <a:ext cx="1487751" cy="14471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C48A4D-A91A-4949-BBDA-56ED00B31922}">
      <dsp:nvSpPr>
        <dsp:cNvPr id="0" name=""/>
        <dsp:cNvSpPr/>
      </dsp:nvSpPr>
      <dsp:spPr>
        <a:xfrm rot="16200000">
          <a:off x="-374820" y="823"/>
          <a:ext cx="4098687" cy="3347343"/>
        </a:xfrm>
        <a:prstGeom prst="downArrow">
          <a:avLst>
            <a:gd name="adj1" fmla="val 50000"/>
            <a:gd name="adj2" fmla="val 35000"/>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t>How do we, as a community of learners, establish a culture where goal-setting and ongoing learning are valued and embraced in our school community? </a:t>
          </a:r>
        </a:p>
      </dsp:txBody>
      <dsp:txXfrm rot="5400000">
        <a:off x="853" y="649822"/>
        <a:ext cx="2761558" cy="2049343"/>
      </dsp:txXfrm>
    </dsp:sp>
    <dsp:sp modelId="{EA76B9EF-6100-4B1E-A878-40D5B15D226B}">
      <dsp:nvSpPr>
        <dsp:cNvPr id="0" name=""/>
        <dsp:cNvSpPr/>
      </dsp:nvSpPr>
      <dsp:spPr>
        <a:xfrm rot="5400000">
          <a:off x="3671341" y="823"/>
          <a:ext cx="4098687" cy="3347343"/>
        </a:xfrm>
        <a:prstGeom prst="downArrow">
          <a:avLst>
            <a:gd name="adj1" fmla="val 50000"/>
            <a:gd name="adj2" fmla="val 35000"/>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t>How is the </a:t>
          </a:r>
          <a:r>
            <a:rPr lang="en-US" sz="2000" b="1" i="1" kern="1200" dirty="0"/>
            <a:t>Goal-Setting and Professional Development Plan </a:t>
          </a:r>
          <a:r>
            <a:rPr lang="en-US" sz="2000" b="1" kern="1200" dirty="0"/>
            <a:t>used as the central tool to systematically focus teachers on continuous, self-directed improvement of practices? </a:t>
          </a:r>
        </a:p>
      </dsp:txBody>
      <dsp:txXfrm rot="-5400000">
        <a:off x="4632799" y="649823"/>
        <a:ext cx="2761558" cy="20493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8E88A9-73D6-49B3-BC66-79A42C6A0F04}">
      <dsp:nvSpPr>
        <dsp:cNvPr id="0" name=""/>
        <dsp:cNvSpPr/>
      </dsp:nvSpPr>
      <dsp:spPr>
        <a:xfrm>
          <a:off x="1730305" y="0"/>
          <a:ext cx="1934349" cy="1934349"/>
        </a:xfrm>
        <a:prstGeom prst="triangle">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rPr>
            <a:t>Goal Setting</a:t>
          </a:r>
        </a:p>
      </dsp:txBody>
      <dsp:txXfrm>
        <a:off x="2213892" y="967175"/>
        <a:ext cx="967175" cy="967174"/>
      </dsp:txXfrm>
    </dsp:sp>
    <dsp:sp modelId="{AF479233-0992-4F6B-AE1F-76109778E066}">
      <dsp:nvSpPr>
        <dsp:cNvPr id="0" name=""/>
        <dsp:cNvSpPr/>
      </dsp:nvSpPr>
      <dsp:spPr>
        <a:xfrm>
          <a:off x="763131" y="1934349"/>
          <a:ext cx="1934349" cy="1934349"/>
        </a:xfrm>
        <a:prstGeom prst="triangle">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Self-Assessment</a:t>
          </a:r>
        </a:p>
      </dsp:txBody>
      <dsp:txXfrm>
        <a:off x="1246718" y="2901524"/>
        <a:ext cx="967175" cy="967174"/>
      </dsp:txXfrm>
    </dsp:sp>
    <dsp:sp modelId="{C2C6438C-2ED9-4C41-AF83-A97F7B18B87A}">
      <dsp:nvSpPr>
        <dsp:cNvPr id="0" name=""/>
        <dsp:cNvSpPr/>
      </dsp:nvSpPr>
      <dsp:spPr>
        <a:xfrm rot="10800000">
          <a:off x="1730305" y="1934349"/>
          <a:ext cx="1934349" cy="1934349"/>
        </a:xfrm>
        <a:prstGeom prst="triangle">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Professional Practices &amp; Student Performance</a:t>
          </a:r>
        </a:p>
      </dsp:txBody>
      <dsp:txXfrm rot="10800000">
        <a:off x="2213892" y="1934349"/>
        <a:ext cx="967175" cy="967174"/>
      </dsp:txXfrm>
    </dsp:sp>
    <dsp:sp modelId="{9061706C-4998-419F-9E18-4BF7C71843C7}">
      <dsp:nvSpPr>
        <dsp:cNvPr id="0" name=""/>
        <dsp:cNvSpPr/>
      </dsp:nvSpPr>
      <dsp:spPr>
        <a:xfrm>
          <a:off x="2697480" y="1934349"/>
          <a:ext cx="1934349" cy="1934349"/>
        </a:xfrm>
        <a:prstGeom prst="triangle">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Professional Development Plan </a:t>
          </a:r>
        </a:p>
      </dsp:txBody>
      <dsp:txXfrm>
        <a:off x="3181067" y="2901524"/>
        <a:ext cx="967175" cy="9671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710582-6EBF-4375-913D-BDB22B4CF773}">
      <dsp:nvSpPr>
        <dsp:cNvPr id="0" name=""/>
        <dsp:cNvSpPr/>
      </dsp:nvSpPr>
      <dsp:spPr>
        <a:xfrm>
          <a:off x="1792457" y="453050"/>
          <a:ext cx="349538" cy="91440"/>
        </a:xfrm>
        <a:custGeom>
          <a:avLst/>
          <a:gdLst/>
          <a:ahLst/>
          <a:cxnLst/>
          <a:rect l="0" t="0" r="0" b="0"/>
          <a:pathLst>
            <a:path>
              <a:moveTo>
                <a:pt x="0" y="45720"/>
              </a:moveTo>
              <a:lnTo>
                <a:pt x="349538" y="45720"/>
              </a:lnTo>
            </a:path>
          </a:pathLst>
        </a:custGeom>
        <a:noFill/>
        <a:ln w="9525" cap="flat" cmpd="sng" algn="ctr">
          <a:solidFill>
            <a:schemeClr val="tx2"/>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957722" y="496870"/>
        <a:ext cx="19006" cy="3801"/>
      </dsp:txXfrm>
    </dsp:sp>
    <dsp:sp modelId="{5BF314D9-40CC-48EE-8B92-C671699433FE}">
      <dsp:nvSpPr>
        <dsp:cNvPr id="0" name=""/>
        <dsp:cNvSpPr/>
      </dsp:nvSpPr>
      <dsp:spPr>
        <a:xfrm>
          <a:off x="141482" y="2938"/>
          <a:ext cx="1652775" cy="991665"/>
        </a:xfrm>
        <a:prstGeom prst="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Teacher </a:t>
          </a:r>
          <a:r>
            <a:rPr lang="en-US" sz="1200" b="1" kern="1200" dirty="0"/>
            <a:t>Self-Assessment </a:t>
          </a:r>
        </a:p>
      </dsp:txBody>
      <dsp:txXfrm>
        <a:off x="141482" y="2938"/>
        <a:ext cx="1652775" cy="991665"/>
      </dsp:txXfrm>
    </dsp:sp>
    <dsp:sp modelId="{912AC4FF-5989-4264-9BB6-7F83A4865EFB}">
      <dsp:nvSpPr>
        <dsp:cNvPr id="0" name=""/>
        <dsp:cNvSpPr/>
      </dsp:nvSpPr>
      <dsp:spPr>
        <a:xfrm>
          <a:off x="3825370" y="453050"/>
          <a:ext cx="349538" cy="91440"/>
        </a:xfrm>
        <a:custGeom>
          <a:avLst/>
          <a:gdLst/>
          <a:ahLst/>
          <a:cxnLst/>
          <a:rect l="0" t="0" r="0" b="0"/>
          <a:pathLst>
            <a:path>
              <a:moveTo>
                <a:pt x="0" y="45720"/>
              </a:moveTo>
              <a:lnTo>
                <a:pt x="349538" y="45720"/>
              </a:lnTo>
            </a:path>
          </a:pathLst>
        </a:custGeom>
        <a:noFill/>
        <a:ln w="9525" cap="flat" cmpd="sng" algn="ctr">
          <a:solidFill>
            <a:schemeClr val="tx2"/>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90636" y="496870"/>
        <a:ext cx="19006" cy="3801"/>
      </dsp:txXfrm>
    </dsp:sp>
    <dsp:sp modelId="{31A814D9-B1E3-436D-88BF-0BE9F217CF15}">
      <dsp:nvSpPr>
        <dsp:cNvPr id="0" name=""/>
        <dsp:cNvSpPr/>
      </dsp:nvSpPr>
      <dsp:spPr>
        <a:xfrm>
          <a:off x="2174395" y="2938"/>
          <a:ext cx="1652775" cy="991665"/>
        </a:xfrm>
        <a:prstGeom prst="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dirty="0"/>
            <a:t>Goal-Setting </a:t>
          </a:r>
          <a:r>
            <a:rPr lang="en-US" sz="1200" kern="1200" dirty="0"/>
            <a:t>and Establishing a </a:t>
          </a:r>
          <a:r>
            <a:rPr lang="en-US" sz="1200" b="1" kern="1200" dirty="0"/>
            <a:t>Professional Development Plan  </a:t>
          </a:r>
        </a:p>
      </dsp:txBody>
      <dsp:txXfrm>
        <a:off x="2174395" y="2938"/>
        <a:ext cx="1652775" cy="991665"/>
      </dsp:txXfrm>
    </dsp:sp>
    <dsp:sp modelId="{5AE8D85A-D160-491B-941A-B13E43D35715}">
      <dsp:nvSpPr>
        <dsp:cNvPr id="0" name=""/>
        <dsp:cNvSpPr/>
      </dsp:nvSpPr>
      <dsp:spPr>
        <a:xfrm>
          <a:off x="967869" y="992803"/>
          <a:ext cx="4065826" cy="349538"/>
        </a:xfrm>
        <a:custGeom>
          <a:avLst/>
          <a:gdLst/>
          <a:ahLst/>
          <a:cxnLst/>
          <a:rect l="0" t="0" r="0" b="0"/>
          <a:pathLst>
            <a:path>
              <a:moveTo>
                <a:pt x="4065826" y="0"/>
              </a:moveTo>
              <a:lnTo>
                <a:pt x="4065826" y="191869"/>
              </a:lnTo>
              <a:lnTo>
                <a:pt x="0" y="191869"/>
              </a:lnTo>
              <a:lnTo>
                <a:pt x="0" y="349538"/>
              </a:lnTo>
            </a:path>
          </a:pathLst>
        </a:custGeom>
        <a:noFill/>
        <a:ln w="9525" cap="flat" cmpd="sng" algn="ctr">
          <a:solidFill>
            <a:schemeClr val="tx2"/>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98694" y="1165671"/>
        <a:ext cx="204177" cy="3801"/>
      </dsp:txXfrm>
    </dsp:sp>
    <dsp:sp modelId="{5DA30363-12FF-4A79-8800-42140259C9E4}">
      <dsp:nvSpPr>
        <dsp:cNvPr id="0" name=""/>
        <dsp:cNvSpPr/>
      </dsp:nvSpPr>
      <dsp:spPr>
        <a:xfrm>
          <a:off x="4207308" y="2938"/>
          <a:ext cx="1652775" cy="991665"/>
        </a:xfrm>
        <a:prstGeom prst="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0" i="1" kern="1200" dirty="0"/>
            <a:t>Professional Development Plan </a:t>
          </a:r>
          <a:r>
            <a:rPr lang="en-US" sz="1200" i="1" kern="1200" dirty="0"/>
            <a:t>Implementation </a:t>
          </a:r>
        </a:p>
      </dsp:txBody>
      <dsp:txXfrm>
        <a:off x="4207308" y="2938"/>
        <a:ext cx="1652775" cy="991665"/>
      </dsp:txXfrm>
    </dsp:sp>
    <dsp:sp modelId="{437DC07F-F08F-47AB-8CEB-A5CB006F40BA}">
      <dsp:nvSpPr>
        <dsp:cNvPr id="0" name=""/>
        <dsp:cNvSpPr/>
      </dsp:nvSpPr>
      <dsp:spPr>
        <a:xfrm>
          <a:off x="1792457" y="1824853"/>
          <a:ext cx="349538" cy="91440"/>
        </a:xfrm>
        <a:custGeom>
          <a:avLst/>
          <a:gdLst/>
          <a:ahLst/>
          <a:cxnLst/>
          <a:rect l="0" t="0" r="0" b="0"/>
          <a:pathLst>
            <a:path>
              <a:moveTo>
                <a:pt x="0" y="45720"/>
              </a:moveTo>
              <a:lnTo>
                <a:pt x="349538" y="45720"/>
              </a:lnTo>
            </a:path>
          </a:pathLst>
        </a:custGeom>
        <a:noFill/>
        <a:ln w="9525" cap="flat" cmpd="sng" algn="ctr">
          <a:solidFill>
            <a:schemeClr val="tx2"/>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957722" y="1868673"/>
        <a:ext cx="19006" cy="3801"/>
      </dsp:txXfrm>
    </dsp:sp>
    <dsp:sp modelId="{3C2985C0-FB6B-40CA-9666-ED7F9A812AD7}">
      <dsp:nvSpPr>
        <dsp:cNvPr id="0" name=""/>
        <dsp:cNvSpPr/>
      </dsp:nvSpPr>
      <dsp:spPr>
        <a:xfrm>
          <a:off x="141482" y="1374741"/>
          <a:ext cx="1652775" cy="991665"/>
        </a:xfrm>
        <a:prstGeom prst="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i="1" kern="1200" dirty="0"/>
            <a:t>Formative Reviews</a:t>
          </a:r>
        </a:p>
      </dsp:txBody>
      <dsp:txXfrm>
        <a:off x="141482" y="1374741"/>
        <a:ext cx="1652775" cy="991665"/>
      </dsp:txXfrm>
    </dsp:sp>
    <dsp:sp modelId="{E0F4FF6E-0B5F-44B8-9F74-EBC3F7C1D353}">
      <dsp:nvSpPr>
        <dsp:cNvPr id="0" name=""/>
        <dsp:cNvSpPr/>
      </dsp:nvSpPr>
      <dsp:spPr>
        <a:xfrm>
          <a:off x="3825370" y="1824853"/>
          <a:ext cx="349538" cy="91440"/>
        </a:xfrm>
        <a:custGeom>
          <a:avLst/>
          <a:gdLst/>
          <a:ahLst/>
          <a:cxnLst/>
          <a:rect l="0" t="0" r="0" b="0"/>
          <a:pathLst>
            <a:path>
              <a:moveTo>
                <a:pt x="0" y="45720"/>
              </a:moveTo>
              <a:lnTo>
                <a:pt x="349538" y="45720"/>
              </a:lnTo>
            </a:path>
          </a:pathLst>
        </a:custGeom>
        <a:noFill/>
        <a:ln w="9525" cap="flat" cmpd="sng" algn="ctr">
          <a:solidFill>
            <a:schemeClr val="tx2"/>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90636" y="1868673"/>
        <a:ext cx="19006" cy="3801"/>
      </dsp:txXfrm>
    </dsp:sp>
    <dsp:sp modelId="{FDCB84CC-CAAB-41A0-919C-D0AA80066C95}">
      <dsp:nvSpPr>
        <dsp:cNvPr id="0" name=""/>
        <dsp:cNvSpPr/>
      </dsp:nvSpPr>
      <dsp:spPr>
        <a:xfrm>
          <a:off x="2174395" y="1374741"/>
          <a:ext cx="1652775" cy="991665"/>
        </a:xfrm>
        <a:prstGeom prst="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i="1" kern="1200" dirty="0"/>
            <a:t>Prepare for End-0f-Year Conference </a:t>
          </a:r>
        </a:p>
      </dsp:txBody>
      <dsp:txXfrm>
        <a:off x="2174395" y="1374741"/>
        <a:ext cx="1652775" cy="991665"/>
      </dsp:txXfrm>
    </dsp:sp>
    <dsp:sp modelId="{B2B3DAB9-60F5-4C57-B5E4-26AE77D81366}">
      <dsp:nvSpPr>
        <dsp:cNvPr id="0" name=""/>
        <dsp:cNvSpPr/>
      </dsp:nvSpPr>
      <dsp:spPr>
        <a:xfrm>
          <a:off x="967869" y="2364606"/>
          <a:ext cx="4065826" cy="352476"/>
        </a:xfrm>
        <a:custGeom>
          <a:avLst/>
          <a:gdLst/>
          <a:ahLst/>
          <a:cxnLst/>
          <a:rect l="0" t="0" r="0" b="0"/>
          <a:pathLst>
            <a:path>
              <a:moveTo>
                <a:pt x="4065826" y="0"/>
              </a:moveTo>
              <a:lnTo>
                <a:pt x="4065826" y="193338"/>
              </a:lnTo>
              <a:lnTo>
                <a:pt x="0" y="193338"/>
              </a:lnTo>
              <a:lnTo>
                <a:pt x="0" y="352476"/>
              </a:lnTo>
            </a:path>
          </a:pathLst>
        </a:custGeom>
        <a:noFill/>
        <a:ln w="9525" cap="flat" cmpd="sng" algn="ctr">
          <a:solidFill>
            <a:schemeClr val="tx2"/>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98687" y="2538944"/>
        <a:ext cx="204191" cy="3801"/>
      </dsp:txXfrm>
    </dsp:sp>
    <dsp:sp modelId="{0A1D3EFC-1B74-4B85-8844-B1450E16D690}">
      <dsp:nvSpPr>
        <dsp:cNvPr id="0" name=""/>
        <dsp:cNvSpPr/>
      </dsp:nvSpPr>
      <dsp:spPr>
        <a:xfrm>
          <a:off x="4207308" y="1374741"/>
          <a:ext cx="1652775" cy="991665"/>
        </a:xfrm>
        <a:prstGeom prst="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dirty="0"/>
            <a:t>End-of-Year Conference </a:t>
          </a:r>
        </a:p>
      </dsp:txBody>
      <dsp:txXfrm>
        <a:off x="4207308" y="1374741"/>
        <a:ext cx="1652775" cy="991665"/>
      </dsp:txXfrm>
    </dsp:sp>
    <dsp:sp modelId="{58136147-081E-4341-8D1A-9F67E9E0F9B7}">
      <dsp:nvSpPr>
        <dsp:cNvPr id="0" name=""/>
        <dsp:cNvSpPr/>
      </dsp:nvSpPr>
      <dsp:spPr>
        <a:xfrm>
          <a:off x="141482" y="2749482"/>
          <a:ext cx="1652775" cy="991665"/>
        </a:xfrm>
        <a:prstGeom prst="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i="1" kern="1200" dirty="0"/>
            <a:t>Preliminary Goal-Setting and Planning for Following Year </a:t>
          </a:r>
        </a:p>
      </dsp:txBody>
      <dsp:txXfrm>
        <a:off x="141482" y="2749482"/>
        <a:ext cx="1652775" cy="9916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86A8CA-282F-48F9-85E7-EEBFF4B9E04C}">
      <dsp:nvSpPr>
        <dsp:cNvPr id="0" name=""/>
        <dsp:cNvSpPr/>
      </dsp:nvSpPr>
      <dsp:spPr>
        <a:xfrm>
          <a:off x="514349" y="0"/>
          <a:ext cx="5829300" cy="2579915"/>
        </a:xfrm>
        <a:prstGeom prst="rightArrow">
          <a:avLst/>
        </a:prstGeom>
        <a:solidFill>
          <a:schemeClr val="accent1">
            <a:tint val="55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CCC85918-AA8D-4A50-BD84-35AEBEFE599A}">
      <dsp:nvSpPr>
        <dsp:cNvPr id="0" name=""/>
        <dsp:cNvSpPr/>
      </dsp:nvSpPr>
      <dsp:spPr>
        <a:xfrm>
          <a:off x="227539" y="773974"/>
          <a:ext cx="2057400" cy="1031966"/>
        </a:xfrm>
        <a:prstGeom prst="roundRect">
          <a:avLst/>
        </a:prstGeom>
        <a:solidFill>
          <a:schemeClr val="accent1">
            <a:shade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1"/>
              </a:solidFill>
            </a:rPr>
            <a:t>Beginning of Year</a:t>
          </a:r>
        </a:p>
      </dsp:txBody>
      <dsp:txXfrm>
        <a:off x="277915" y="824350"/>
        <a:ext cx="1956648" cy="931214"/>
      </dsp:txXfrm>
    </dsp:sp>
    <dsp:sp modelId="{3E36AC6F-C661-4F4C-A2E6-8C559A089EE6}">
      <dsp:nvSpPr>
        <dsp:cNvPr id="0" name=""/>
        <dsp:cNvSpPr/>
      </dsp:nvSpPr>
      <dsp:spPr>
        <a:xfrm>
          <a:off x="2400300" y="773974"/>
          <a:ext cx="2057400" cy="1031966"/>
        </a:xfrm>
        <a:prstGeom prst="roundRect">
          <a:avLst/>
        </a:prstGeom>
        <a:solidFill>
          <a:schemeClr val="accent1">
            <a:shade val="50000"/>
            <a:hueOff val="240958"/>
            <a:satOff val="-5040"/>
            <a:lumOff val="2804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1"/>
              </a:solidFill>
            </a:rPr>
            <a:t>Throughout the Year</a:t>
          </a:r>
        </a:p>
      </dsp:txBody>
      <dsp:txXfrm>
        <a:off x="2450676" y="824350"/>
        <a:ext cx="1956648" cy="931214"/>
      </dsp:txXfrm>
    </dsp:sp>
    <dsp:sp modelId="{2A402724-949F-41A5-997C-D96D3789247D}">
      <dsp:nvSpPr>
        <dsp:cNvPr id="0" name=""/>
        <dsp:cNvSpPr/>
      </dsp:nvSpPr>
      <dsp:spPr>
        <a:xfrm>
          <a:off x="4573060" y="773974"/>
          <a:ext cx="2057400" cy="1031966"/>
        </a:xfrm>
        <a:prstGeom prst="roundRect">
          <a:avLst/>
        </a:prstGeom>
        <a:solidFill>
          <a:schemeClr val="accent1">
            <a:shade val="50000"/>
            <a:hueOff val="240958"/>
            <a:satOff val="-5040"/>
            <a:lumOff val="2804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1"/>
              </a:solidFill>
            </a:rPr>
            <a:t>End of Year</a:t>
          </a:r>
        </a:p>
      </dsp:txBody>
      <dsp:txXfrm>
        <a:off x="4623436" y="824350"/>
        <a:ext cx="1956648" cy="93121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8E3559-4E91-4CEA-B00F-ECA9B87824D2}">
      <dsp:nvSpPr>
        <dsp:cNvPr id="0" name=""/>
        <dsp:cNvSpPr/>
      </dsp:nvSpPr>
      <dsp:spPr>
        <a:xfrm>
          <a:off x="3847214" y="-103864"/>
          <a:ext cx="1134597" cy="671852"/>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Teacher “Orientation” of the Process</a:t>
          </a:r>
        </a:p>
      </dsp:txBody>
      <dsp:txXfrm>
        <a:off x="3880011" y="-71067"/>
        <a:ext cx="1069003" cy="606258"/>
      </dsp:txXfrm>
    </dsp:sp>
    <dsp:sp modelId="{D9307BE6-36F4-4742-869A-F8C6575CC925}">
      <dsp:nvSpPr>
        <dsp:cNvPr id="0" name=""/>
        <dsp:cNvSpPr/>
      </dsp:nvSpPr>
      <dsp:spPr>
        <a:xfrm>
          <a:off x="2434920" y="232061"/>
          <a:ext cx="3959184" cy="3959184"/>
        </a:xfrm>
        <a:custGeom>
          <a:avLst/>
          <a:gdLst/>
          <a:ahLst/>
          <a:cxnLst/>
          <a:rect l="0" t="0" r="0" b="0"/>
          <a:pathLst>
            <a:path>
              <a:moveTo>
                <a:pt x="2626242" y="108595"/>
              </a:moveTo>
              <a:arcTo wR="1979592" hR="1979592" stAng="17343965" swAng="435712"/>
            </a:path>
          </a:pathLst>
        </a:custGeom>
        <a:noFill/>
        <a:ln w="9525" cap="flat" cmpd="sng" algn="ctr">
          <a:solidFill>
            <a:schemeClr val="accent3">
              <a:hueOff val="0"/>
              <a:satOff val="0"/>
              <a:lumOff val="0"/>
              <a:alphaOff val="0"/>
            </a:schemeClr>
          </a:solidFill>
          <a:prstDash val="solid"/>
          <a:tailEnd type="arrow"/>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F2E939F4-6F8F-4D3C-8E1D-9463FD96A6C5}">
      <dsp:nvSpPr>
        <dsp:cNvPr id="0" name=""/>
        <dsp:cNvSpPr/>
      </dsp:nvSpPr>
      <dsp:spPr>
        <a:xfrm>
          <a:off x="5246996" y="475944"/>
          <a:ext cx="1134597" cy="671852"/>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Self-Assessment: Data and Rubric Review to Determine Need</a:t>
          </a:r>
        </a:p>
      </dsp:txBody>
      <dsp:txXfrm>
        <a:off x="5279793" y="508741"/>
        <a:ext cx="1069003" cy="606258"/>
      </dsp:txXfrm>
    </dsp:sp>
    <dsp:sp modelId="{1C99EFDE-1D20-46FA-99B4-33607DFD0FE0}">
      <dsp:nvSpPr>
        <dsp:cNvPr id="0" name=""/>
        <dsp:cNvSpPr/>
      </dsp:nvSpPr>
      <dsp:spPr>
        <a:xfrm>
          <a:off x="2434920" y="232061"/>
          <a:ext cx="3959184" cy="3959184"/>
        </a:xfrm>
        <a:custGeom>
          <a:avLst/>
          <a:gdLst/>
          <a:ahLst/>
          <a:cxnLst/>
          <a:rect l="0" t="0" r="0" b="0"/>
          <a:pathLst>
            <a:path>
              <a:moveTo>
                <a:pt x="3718465" y="1033491"/>
              </a:moveTo>
              <a:arcTo wR="1979592" hR="1979592" stAng="19886995" swAng="718341"/>
            </a:path>
          </a:pathLst>
        </a:custGeom>
        <a:noFill/>
        <a:ln w="9525" cap="flat" cmpd="sng" algn="ctr">
          <a:solidFill>
            <a:schemeClr val="accent3">
              <a:hueOff val="0"/>
              <a:satOff val="0"/>
              <a:lumOff val="0"/>
              <a:alphaOff val="0"/>
            </a:schemeClr>
          </a:solidFill>
          <a:prstDash val="solid"/>
          <a:tailEnd type="arrow"/>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7142480E-5FA4-43F2-AA27-B95CF3A1C9CE}">
      <dsp:nvSpPr>
        <dsp:cNvPr id="0" name=""/>
        <dsp:cNvSpPr/>
      </dsp:nvSpPr>
      <dsp:spPr>
        <a:xfrm>
          <a:off x="5741169" y="1779138"/>
          <a:ext cx="1305871" cy="865030"/>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Formulate Goal(s) to Address the Need</a:t>
          </a:r>
        </a:p>
      </dsp:txBody>
      <dsp:txXfrm>
        <a:off x="5783396" y="1821365"/>
        <a:ext cx="1221417" cy="780576"/>
      </dsp:txXfrm>
    </dsp:sp>
    <dsp:sp modelId="{D0CFA48C-F0C4-46E5-9C9D-EC74E9C82977}">
      <dsp:nvSpPr>
        <dsp:cNvPr id="0" name=""/>
        <dsp:cNvSpPr/>
      </dsp:nvSpPr>
      <dsp:spPr>
        <a:xfrm>
          <a:off x="2434920" y="232061"/>
          <a:ext cx="3959184" cy="3959184"/>
        </a:xfrm>
        <a:custGeom>
          <a:avLst/>
          <a:gdLst/>
          <a:ahLst/>
          <a:cxnLst/>
          <a:rect l="0" t="0" r="0" b="0"/>
          <a:pathLst>
            <a:path>
              <a:moveTo>
                <a:pt x="3884905" y="2516775"/>
              </a:moveTo>
              <a:arcTo wR="1979592" hR="1979592" stAng="944714" swAng="565440"/>
            </a:path>
          </a:pathLst>
        </a:custGeom>
        <a:noFill/>
        <a:ln w="9525" cap="flat" cmpd="sng" algn="ctr">
          <a:solidFill>
            <a:schemeClr val="accent3">
              <a:hueOff val="0"/>
              <a:satOff val="0"/>
              <a:lumOff val="0"/>
              <a:alphaOff val="0"/>
            </a:schemeClr>
          </a:solidFill>
          <a:prstDash val="solid"/>
          <a:tailEnd type="arrow"/>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44F288F6-5F1C-498C-8534-79CEEB5E76EE}">
      <dsp:nvSpPr>
        <dsp:cNvPr id="0" name=""/>
        <dsp:cNvSpPr/>
      </dsp:nvSpPr>
      <dsp:spPr>
        <a:xfrm>
          <a:off x="5150743" y="3149981"/>
          <a:ext cx="1327104" cy="922909"/>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Develop a Goal-Setting and Professional Development Plan</a:t>
          </a:r>
        </a:p>
      </dsp:txBody>
      <dsp:txXfrm>
        <a:off x="5195796" y="3195034"/>
        <a:ext cx="1236998" cy="832803"/>
      </dsp:txXfrm>
    </dsp:sp>
    <dsp:sp modelId="{28563C27-0BE5-4284-A08F-17080328EA82}">
      <dsp:nvSpPr>
        <dsp:cNvPr id="0" name=""/>
        <dsp:cNvSpPr/>
      </dsp:nvSpPr>
      <dsp:spPr>
        <a:xfrm>
          <a:off x="2434920" y="232061"/>
          <a:ext cx="3959184" cy="3959184"/>
        </a:xfrm>
        <a:custGeom>
          <a:avLst/>
          <a:gdLst/>
          <a:ahLst/>
          <a:cxnLst/>
          <a:rect l="0" t="0" r="0" b="0"/>
          <a:pathLst>
            <a:path>
              <a:moveTo>
                <a:pt x="2695170" y="3825325"/>
              </a:moveTo>
              <a:arcTo wR="1979592" hR="1979592" stAng="4128542" swAng="115678"/>
            </a:path>
          </a:pathLst>
        </a:custGeom>
        <a:noFill/>
        <a:ln w="9525" cap="flat" cmpd="sng" algn="ctr">
          <a:solidFill>
            <a:schemeClr val="accent3">
              <a:hueOff val="0"/>
              <a:satOff val="0"/>
              <a:lumOff val="0"/>
              <a:alphaOff val="0"/>
            </a:schemeClr>
          </a:solidFill>
          <a:prstDash val="solid"/>
          <a:tailEnd type="arrow"/>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5F2665AE-060E-4210-98EE-C4312E71427E}">
      <dsp:nvSpPr>
        <dsp:cNvPr id="0" name=""/>
        <dsp:cNvSpPr/>
      </dsp:nvSpPr>
      <dsp:spPr>
        <a:xfrm>
          <a:off x="3782432" y="3742346"/>
          <a:ext cx="1264160" cy="897799"/>
        </a:xfrm>
        <a:prstGeom prst="roundRect">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Formatively Review Goals and Professional Development Plan</a:t>
          </a:r>
        </a:p>
      </dsp:txBody>
      <dsp:txXfrm>
        <a:off x="3826259" y="3786173"/>
        <a:ext cx="1176506" cy="810145"/>
      </dsp:txXfrm>
    </dsp:sp>
    <dsp:sp modelId="{F85E56FD-F08B-451C-A5CF-8244402CF765}">
      <dsp:nvSpPr>
        <dsp:cNvPr id="0" name=""/>
        <dsp:cNvSpPr/>
      </dsp:nvSpPr>
      <dsp:spPr>
        <a:xfrm>
          <a:off x="1989031" y="137214"/>
          <a:ext cx="3959184" cy="3959184"/>
        </a:xfrm>
        <a:custGeom>
          <a:avLst/>
          <a:gdLst/>
          <a:ahLst/>
          <a:cxnLst/>
          <a:rect l="0" t="0" r="0" b="0"/>
          <a:pathLst>
            <a:path>
              <a:moveTo>
                <a:pt x="1745233" y="3945262"/>
              </a:moveTo>
              <a:arcTo wR="1979592" hR="1979592" stAng="5807942" swAng="252639"/>
            </a:path>
          </a:pathLst>
        </a:custGeom>
        <a:noFill/>
        <a:ln w="9525" cap="flat" cmpd="sng" algn="ctr">
          <a:solidFill>
            <a:schemeClr val="accent3">
              <a:hueOff val="0"/>
              <a:satOff val="0"/>
              <a:lumOff val="0"/>
              <a:alphaOff val="0"/>
            </a:schemeClr>
          </a:solidFill>
          <a:prstDash val="solid"/>
          <a:tailEnd type="arrow"/>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372FAEFD-52B8-4864-B024-1791823133EE}">
      <dsp:nvSpPr>
        <dsp:cNvPr id="0" name=""/>
        <dsp:cNvSpPr/>
      </dsp:nvSpPr>
      <dsp:spPr>
        <a:xfrm>
          <a:off x="2302342" y="3172742"/>
          <a:ext cx="1271442" cy="877388"/>
        </a:xfrm>
        <a:prstGeom prst="roundRect">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Track Goal Progress and Results Throughout the Year</a:t>
          </a:r>
        </a:p>
      </dsp:txBody>
      <dsp:txXfrm>
        <a:off x="2345173" y="3215573"/>
        <a:ext cx="1185780" cy="791726"/>
      </dsp:txXfrm>
    </dsp:sp>
    <dsp:sp modelId="{90C89FC6-5AA9-4293-AED4-A4EE40684DEA}">
      <dsp:nvSpPr>
        <dsp:cNvPr id="0" name=""/>
        <dsp:cNvSpPr/>
      </dsp:nvSpPr>
      <dsp:spPr>
        <a:xfrm>
          <a:off x="2474499" y="445041"/>
          <a:ext cx="3959184" cy="3959184"/>
        </a:xfrm>
        <a:custGeom>
          <a:avLst/>
          <a:gdLst/>
          <a:ahLst/>
          <a:cxnLst/>
          <a:rect l="0" t="0" r="0" b="0"/>
          <a:pathLst>
            <a:path>
              <a:moveTo>
                <a:pt x="110680" y="2632242"/>
              </a:moveTo>
              <a:arcTo wR="1979592" hR="1979592" stAng="9645005" swAng="534270"/>
            </a:path>
          </a:pathLst>
        </a:custGeom>
        <a:noFill/>
        <a:ln w="9525" cap="flat" cmpd="sng" algn="ctr">
          <a:solidFill>
            <a:schemeClr val="accent3">
              <a:hueOff val="0"/>
              <a:satOff val="0"/>
              <a:lumOff val="0"/>
              <a:alphaOff val="0"/>
            </a:schemeClr>
          </a:solidFill>
          <a:prstDash val="solid"/>
          <a:tailEnd type="arrow"/>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26545F60-4DEC-4E06-9782-A905D3C0A30B}">
      <dsp:nvSpPr>
        <dsp:cNvPr id="0" name=""/>
        <dsp:cNvSpPr/>
      </dsp:nvSpPr>
      <dsp:spPr>
        <a:xfrm>
          <a:off x="1696909" y="1744019"/>
          <a:ext cx="1476022" cy="935268"/>
        </a:xfrm>
        <a:prstGeom prst="roundRect">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Prepare for End-of-Year Conference to Discuss Goal Progress/Attainment</a:t>
          </a:r>
        </a:p>
      </dsp:txBody>
      <dsp:txXfrm>
        <a:off x="1742565" y="1789675"/>
        <a:ext cx="1384710" cy="843956"/>
      </dsp:txXfrm>
    </dsp:sp>
    <dsp:sp modelId="{41CB0BEA-8D5C-4FD4-8393-1F5EDA0AD156}">
      <dsp:nvSpPr>
        <dsp:cNvPr id="0" name=""/>
        <dsp:cNvSpPr/>
      </dsp:nvSpPr>
      <dsp:spPr>
        <a:xfrm>
          <a:off x="2473545" y="26334"/>
          <a:ext cx="3959184" cy="3959184"/>
        </a:xfrm>
        <a:custGeom>
          <a:avLst/>
          <a:gdLst/>
          <a:ahLst/>
          <a:cxnLst/>
          <a:rect l="0" t="0" r="0" b="0"/>
          <a:pathLst>
            <a:path>
              <a:moveTo>
                <a:pt x="34697" y="1610581"/>
              </a:moveTo>
              <a:arcTo wR="1979592" hR="1979592" stAng="11444592" swAng="568259"/>
            </a:path>
          </a:pathLst>
        </a:custGeom>
        <a:noFill/>
        <a:ln w="9525" cap="flat" cmpd="sng" algn="ctr">
          <a:solidFill>
            <a:schemeClr val="accent3">
              <a:hueOff val="0"/>
              <a:satOff val="0"/>
              <a:lumOff val="0"/>
              <a:alphaOff val="0"/>
            </a:schemeClr>
          </a:solidFill>
          <a:prstDash val="solid"/>
          <a:tailEnd type="arrow"/>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0ECCE7B9-03A0-4765-92A0-F1AF4789C1B6}">
      <dsp:nvSpPr>
        <dsp:cNvPr id="0" name=""/>
        <dsp:cNvSpPr/>
      </dsp:nvSpPr>
      <dsp:spPr>
        <a:xfrm>
          <a:off x="2279138" y="414810"/>
          <a:ext cx="1302379" cy="806363"/>
        </a:xfrm>
        <a:prstGeom prst="roundRect">
          <a:avLst/>
        </a:prstGeom>
        <a:solidFill>
          <a:schemeClr val="accent5"/>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Establish Preliminary Goals for the Following Year</a:t>
          </a:r>
        </a:p>
      </dsp:txBody>
      <dsp:txXfrm>
        <a:off x="2318501" y="454173"/>
        <a:ext cx="1223653" cy="727637"/>
      </dsp:txXfrm>
    </dsp:sp>
    <dsp:sp modelId="{5F195BAB-C851-4A9E-A8EE-9C5700C51D3E}">
      <dsp:nvSpPr>
        <dsp:cNvPr id="0" name=""/>
        <dsp:cNvSpPr/>
      </dsp:nvSpPr>
      <dsp:spPr>
        <a:xfrm>
          <a:off x="2160449" y="293311"/>
          <a:ext cx="3959184" cy="3959184"/>
        </a:xfrm>
        <a:custGeom>
          <a:avLst/>
          <a:gdLst/>
          <a:ahLst/>
          <a:cxnLst/>
          <a:rect l="0" t="0" r="0" b="0"/>
          <a:pathLst>
            <a:path>
              <a:moveTo>
                <a:pt x="1372863" y="95271"/>
              </a:moveTo>
              <a:arcTo wR="1979592" hR="1979592" stAng="15129125" swAng="420663"/>
            </a:path>
          </a:pathLst>
        </a:custGeom>
        <a:noFill/>
        <a:ln w="9525" cap="flat" cmpd="sng" algn="ctr">
          <a:solidFill>
            <a:schemeClr val="accent3">
              <a:hueOff val="0"/>
              <a:satOff val="0"/>
              <a:lumOff val="0"/>
              <a:alphaOff val="0"/>
            </a:schemeClr>
          </a:solidFill>
          <a:prstDash val="solid"/>
          <a:tailEnd type="arrow"/>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57D2ED-FEBB-464A-81F0-45CE4EC9CE65}">
      <dsp:nvSpPr>
        <dsp:cNvPr id="0" name=""/>
        <dsp:cNvSpPr/>
      </dsp:nvSpPr>
      <dsp:spPr>
        <a:xfrm>
          <a:off x="1571389" y="-21430"/>
          <a:ext cx="3867620" cy="3867620"/>
        </a:xfrm>
        <a:prstGeom prst="circularArrow">
          <a:avLst>
            <a:gd name="adj1" fmla="val 5544"/>
            <a:gd name="adj2" fmla="val 330680"/>
            <a:gd name="adj3" fmla="val 13793777"/>
            <a:gd name="adj4" fmla="val 17375109"/>
            <a:gd name="adj5" fmla="val 5757"/>
          </a:avLst>
        </a:prstGeom>
        <a:solidFill>
          <a:schemeClr val="accent1">
            <a:tint val="55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954A7086-D790-4C8C-80A3-AB0219C60F14}">
      <dsp:nvSpPr>
        <dsp:cNvPr id="0" name=""/>
        <dsp:cNvSpPr/>
      </dsp:nvSpPr>
      <dsp:spPr>
        <a:xfrm>
          <a:off x="2606650" y="2014"/>
          <a:ext cx="1797099" cy="898549"/>
        </a:xfrm>
        <a:prstGeom prst="roundRect">
          <a:avLst/>
        </a:prstGeom>
        <a:solidFill>
          <a:schemeClr val="accent1">
            <a:shade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1"/>
              </a:solidFill>
            </a:rPr>
            <a:t>Beginning of Year</a:t>
          </a:r>
        </a:p>
      </dsp:txBody>
      <dsp:txXfrm>
        <a:off x="2650514" y="45878"/>
        <a:ext cx="1709371" cy="810821"/>
      </dsp:txXfrm>
    </dsp:sp>
    <dsp:sp modelId="{F0AA4C87-F587-45B6-B399-5EC3891F2E6E}">
      <dsp:nvSpPr>
        <dsp:cNvPr id="0" name=""/>
        <dsp:cNvSpPr/>
      </dsp:nvSpPr>
      <dsp:spPr>
        <a:xfrm>
          <a:off x="4175232" y="1141656"/>
          <a:ext cx="1797099" cy="898549"/>
        </a:xfrm>
        <a:prstGeom prst="roundRect">
          <a:avLst/>
        </a:prstGeom>
        <a:solidFill>
          <a:schemeClr val="accent1">
            <a:shade val="50000"/>
            <a:hueOff val="144575"/>
            <a:satOff val="-3024"/>
            <a:lumOff val="1682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1"/>
              </a:solidFill>
            </a:rPr>
            <a:t>Throughout the Year</a:t>
          </a:r>
        </a:p>
      </dsp:txBody>
      <dsp:txXfrm>
        <a:off x="4219096" y="1185520"/>
        <a:ext cx="1709371" cy="810821"/>
      </dsp:txXfrm>
    </dsp:sp>
    <dsp:sp modelId="{AF679B10-9E2A-44AC-939F-A183A2FF0C6E}">
      <dsp:nvSpPr>
        <dsp:cNvPr id="0" name=""/>
        <dsp:cNvSpPr/>
      </dsp:nvSpPr>
      <dsp:spPr>
        <a:xfrm>
          <a:off x="4078282" y="2665765"/>
          <a:ext cx="1797099" cy="898549"/>
        </a:xfrm>
        <a:prstGeom prst="roundRect">
          <a:avLst/>
        </a:prstGeom>
        <a:solidFill>
          <a:schemeClr val="accent1">
            <a:shade val="50000"/>
            <a:hueOff val="289149"/>
            <a:satOff val="-6048"/>
            <a:lumOff val="3365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1"/>
              </a:solidFill>
            </a:rPr>
            <a:t>End-of Year Conference </a:t>
          </a:r>
        </a:p>
      </dsp:txBody>
      <dsp:txXfrm>
        <a:off x="4122146" y="2709629"/>
        <a:ext cx="1709371" cy="810821"/>
      </dsp:txXfrm>
    </dsp:sp>
    <dsp:sp modelId="{F31C668E-B111-4247-9FAC-6C8B17A0D86E}">
      <dsp:nvSpPr>
        <dsp:cNvPr id="0" name=""/>
        <dsp:cNvSpPr/>
      </dsp:nvSpPr>
      <dsp:spPr>
        <a:xfrm>
          <a:off x="1388858" y="2665765"/>
          <a:ext cx="1797099" cy="898549"/>
        </a:xfrm>
        <a:prstGeom prst="roundRect">
          <a:avLst/>
        </a:prstGeom>
        <a:solidFill>
          <a:schemeClr val="accent1">
            <a:shade val="50000"/>
            <a:hueOff val="289149"/>
            <a:satOff val="-6048"/>
            <a:lumOff val="3365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1"/>
              </a:solidFill>
            </a:rPr>
            <a:t>DRAFT GOALS</a:t>
          </a:r>
        </a:p>
      </dsp:txBody>
      <dsp:txXfrm>
        <a:off x="1432722" y="2709629"/>
        <a:ext cx="1709371" cy="810821"/>
      </dsp:txXfrm>
    </dsp:sp>
    <dsp:sp modelId="{6F28A0C6-B339-40E6-928B-2E494DE5CDBB}">
      <dsp:nvSpPr>
        <dsp:cNvPr id="0" name=""/>
        <dsp:cNvSpPr/>
      </dsp:nvSpPr>
      <dsp:spPr>
        <a:xfrm>
          <a:off x="1038067" y="1141656"/>
          <a:ext cx="1797099" cy="898549"/>
        </a:xfrm>
        <a:prstGeom prst="roundRect">
          <a:avLst/>
        </a:prstGeom>
        <a:solidFill>
          <a:schemeClr val="accent1">
            <a:shade val="50000"/>
            <a:hueOff val="144575"/>
            <a:satOff val="-3024"/>
            <a:lumOff val="1682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1"/>
              </a:solidFill>
            </a:rPr>
            <a:t>Following Year…</a:t>
          </a:r>
        </a:p>
      </dsp:txBody>
      <dsp:txXfrm>
        <a:off x="1081931" y="1185520"/>
        <a:ext cx="1709371" cy="81082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7D43D2-D98C-4D27-9C38-53DA620D090D}">
      <dsp:nvSpPr>
        <dsp:cNvPr id="0" name=""/>
        <dsp:cNvSpPr/>
      </dsp:nvSpPr>
      <dsp:spPr>
        <a:xfrm>
          <a:off x="3309" y="1753707"/>
          <a:ext cx="1152155" cy="95028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C0A57DB-A6DF-4049-BF74-B757130285C5}">
      <dsp:nvSpPr>
        <dsp:cNvPr id="0" name=""/>
        <dsp:cNvSpPr/>
      </dsp:nvSpPr>
      <dsp:spPr>
        <a:xfrm>
          <a:off x="651764" y="1983532"/>
          <a:ext cx="1265447" cy="1265447"/>
        </a:xfrm>
        <a:prstGeom prst="leftCircularArrow">
          <a:avLst>
            <a:gd name="adj1" fmla="val 3114"/>
            <a:gd name="adj2" fmla="val 382831"/>
            <a:gd name="adj3" fmla="val 2158341"/>
            <a:gd name="adj4" fmla="val 9024489"/>
            <a:gd name="adj5" fmla="val 3633"/>
          </a:avLst>
        </a:prstGeom>
        <a:solidFill>
          <a:schemeClr val="accent1">
            <a:shade val="9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B7E25BF1-B2A6-4BB2-A618-647CDB068DFD}">
      <dsp:nvSpPr>
        <dsp:cNvPr id="0" name=""/>
        <dsp:cNvSpPr/>
      </dsp:nvSpPr>
      <dsp:spPr>
        <a:xfrm>
          <a:off x="259344" y="2500361"/>
          <a:ext cx="1024137" cy="407265"/>
        </a:xfrm>
        <a:prstGeom prst="roundRect">
          <a:avLst>
            <a:gd name="adj" fmla="val 10000"/>
          </a:avLst>
        </a:prstGeom>
        <a:solidFill>
          <a:schemeClr val="accent1">
            <a:shade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T-TESS Rubric</a:t>
          </a:r>
        </a:p>
      </dsp:txBody>
      <dsp:txXfrm>
        <a:off x="271272" y="2512289"/>
        <a:ext cx="1000281" cy="383409"/>
      </dsp:txXfrm>
    </dsp:sp>
    <dsp:sp modelId="{A238BC7B-699C-4CD5-B420-233D8C546DF2}">
      <dsp:nvSpPr>
        <dsp:cNvPr id="0" name=""/>
        <dsp:cNvSpPr/>
      </dsp:nvSpPr>
      <dsp:spPr>
        <a:xfrm>
          <a:off x="1471119" y="1753707"/>
          <a:ext cx="1152155" cy="95028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6D1CB82C-3586-4011-9C3A-E0A4F1C9F32E}">
      <dsp:nvSpPr>
        <dsp:cNvPr id="0" name=""/>
        <dsp:cNvSpPr/>
      </dsp:nvSpPr>
      <dsp:spPr>
        <a:xfrm>
          <a:off x="2109972" y="1171460"/>
          <a:ext cx="1412667" cy="1412667"/>
        </a:xfrm>
        <a:prstGeom prst="circularArrow">
          <a:avLst>
            <a:gd name="adj1" fmla="val 2789"/>
            <a:gd name="adj2" fmla="val 340331"/>
            <a:gd name="adj3" fmla="val 19484158"/>
            <a:gd name="adj4" fmla="val 12575511"/>
            <a:gd name="adj5" fmla="val 3254"/>
          </a:avLst>
        </a:prstGeom>
        <a:solidFill>
          <a:schemeClr val="accent1">
            <a:shade val="90000"/>
            <a:hueOff val="150045"/>
            <a:satOff val="-2771"/>
            <a:lumOff val="12851"/>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F68A34CB-1D6A-45A8-85AD-CBBA52A2CBE7}">
      <dsp:nvSpPr>
        <dsp:cNvPr id="0" name=""/>
        <dsp:cNvSpPr/>
      </dsp:nvSpPr>
      <dsp:spPr>
        <a:xfrm>
          <a:off x="1727153" y="1550074"/>
          <a:ext cx="1024137" cy="407265"/>
        </a:xfrm>
        <a:prstGeom prst="roundRect">
          <a:avLst>
            <a:gd name="adj" fmla="val 10000"/>
          </a:avLst>
        </a:prstGeom>
        <a:solidFill>
          <a:schemeClr val="accent1">
            <a:shade val="50000"/>
            <a:hueOff val="120479"/>
            <a:satOff val="-2520"/>
            <a:lumOff val="14021"/>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Teacher Data</a:t>
          </a:r>
        </a:p>
      </dsp:txBody>
      <dsp:txXfrm>
        <a:off x="1739081" y="1562002"/>
        <a:ext cx="1000281" cy="383409"/>
      </dsp:txXfrm>
    </dsp:sp>
    <dsp:sp modelId="{F87202C4-2241-4DB2-AEAD-3C6AF53CED60}">
      <dsp:nvSpPr>
        <dsp:cNvPr id="0" name=""/>
        <dsp:cNvSpPr/>
      </dsp:nvSpPr>
      <dsp:spPr>
        <a:xfrm>
          <a:off x="2938929" y="1753707"/>
          <a:ext cx="1152155" cy="95028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4BCFA5F7-83A0-48C2-AF41-371243D13A93}">
      <dsp:nvSpPr>
        <dsp:cNvPr id="0" name=""/>
        <dsp:cNvSpPr/>
      </dsp:nvSpPr>
      <dsp:spPr>
        <a:xfrm>
          <a:off x="3599416" y="2005140"/>
          <a:ext cx="1266547" cy="1266547"/>
        </a:xfrm>
        <a:prstGeom prst="leftCircularArrow">
          <a:avLst>
            <a:gd name="adj1" fmla="val 3111"/>
            <a:gd name="adj2" fmla="val 382474"/>
            <a:gd name="adj3" fmla="val 2306356"/>
            <a:gd name="adj4" fmla="val 9172861"/>
            <a:gd name="adj5" fmla="val 3630"/>
          </a:avLst>
        </a:prstGeom>
        <a:solidFill>
          <a:schemeClr val="accent1">
            <a:shade val="90000"/>
            <a:hueOff val="300089"/>
            <a:satOff val="-5542"/>
            <a:lumOff val="25702"/>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01D3FC57-B031-4584-AFC7-4BCA3B800226}">
      <dsp:nvSpPr>
        <dsp:cNvPr id="0" name=""/>
        <dsp:cNvSpPr/>
      </dsp:nvSpPr>
      <dsp:spPr>
        <a:xfrm>
          <a:off x="3194963" y="2500361"/>
          <a:ext cx="1024137" cy="407265"/>
        </a:xfrm>
        <a:prstGeom prst="roundRect">
          <a:avLst>
            <a:gd name="adj" fmla="val 10000"/>
          </a:avLst>
        </a:prstGeom>
        <a:solidFill>
          <a:schemeClr val="accent1">
            <a:shade val="50000"/>
            <a:hueOff val="240958"/>
            <a:satOff val="-5040"/>
            <a:lumOff val="2804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Student Data</a:t>
          </a:r>
        </a:p>
      </dsp:txBody>
      <dsp:txXfrm>
        <a:off x="3206891" y="2512289"/>
        <a:ext cx="1000281" cy="383409"/>
      </dsp:txXfrm>
    </dsp:sp>
    <dsp:sp modelId="{DE5648CA-DD32-4A7E-ADBB-3143A1919D8E}">
      <dsp:nvSpPr>
        <dsp:cNvPr id="0" name=""/>
        <dsp:cNvSpPr/>
      </dsp:nvSpPr>
      <dsp:spPr>
        <a:xfrm>
          <a:off x="4406738" y="1798022"/>
          <a:ext cx="1152155" cy="95028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B744D022-84BC-47FF-96E2-561F6BAB4FAB}">
      <dsp:nvSpPr>
        <dsp:cNvPr id="0" name=""/>
        <dsp:cNvSpPr/>
      </dsp:nvSpPr>
      <dsp:spPr>
        <a:xfrm>
          <a:off x="5045365" y="1127544"/>
          <a:ext cx="1412667" cy="1412667"/>
        </a:xfrm>
        <a:prstGeom prst="circularArrow">
          <a:avLst>
            <a:gd name="adj1" fmla="val 2789"/>
            <a:gd name="adj2" fmla="val 340331"/>
            <a:gd name="adj3" fmla="val 19486536"/>
            <a:gd name="adj4" fmla="val 12577888"/>
            <a:gd name="adj5" fmla="val 3254"/>
          </a:avLst>
        </a:prstGeom>
        <a:solidFill>
          <a:schemeClr val="accent1">
            <a:shade val="90000"/>
            <a:hueOff val="300089"/>
            <a:satOff val="-5542"/>
            <a:lumOff val="25702"/>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A980BE49-19CB-41F1-A6CE-2491D44E9D5E}">
      <dsp:nvSpPr>
        <dsp:cNvPr id="0" name=""/>
        <dsp:cNvSpPr/>
      </dsp:nvSpPr>
      <dsp:spPr>
        <a:xfrm>
          <a:off x="4662773" y="1505758"/>
          <a:ext cx="1024137" cy="584528"/>
        </a:xfrm>
        <a:prstGeom prst="roundRect">
          <a:avLst>
            <a:gd name="adj" fmla="val 10000"/>
          </a:avLst>
        </a:prstGeom>
        <a:solidFill>
          <a:schemeClr val="accent1">
            <a:shade val="50000"/>
            <a:hueOff val="361436"/>
            <a:satOff val="-7560"/>
            <a:lumOff val="4206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Texas Teacher Standards</a:t>
          </a:r>
        </a:p>
      </dsp:txBody>
      <dsp:txXfrm>
        <a:off x="4679893" y="1522878"/>
        <a:ext cx="989897" cy="550288"/>
      </dsp:txXfrm>
    </dsp:sp>
    <dsp:sp modelId="{C6850BDC-CF5E-4501-BC0C-BBEE644175AE}">
      <dsp:nvSpPr>
        <dsp:cNvPr id="0" name=""/>
        <dsp:cNvSpPr/>
      </dsp:nvSpPr>
      <dsp:spPr>
        <a:xfrm>
          <a:off x="5874548" y="1710189"/>
          <a:ext cx="1152155" cy="95028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F1AC7911-730D-45FD-B407-13E374E9E9C4}">
      <dsp:nvSpPr>
        <dsp:cNvPr id="0" name=""/>
        <dsp:cNvSpPr/>
      </dsp:nvSpPr>
      <dsp:spPr>
        <a:xfrm>
          <a:off x="6510115" y="2004760"/>
          <a:ext cx="1266508" cy="1266508"/>
        </a:xfrm>
        <a:prstGeom prst="leftCircularArrow">
          <a:avLst>
            <a:gd name="adj1" fmla="val 3111"/>
            <a:gd name="adj2" fmla="val 382487"/>
            <a:gd name="adj3" fmla="val 2012295"/>
            <a:gd name="adj4" fmla="val 8878787"/>
            <a:gd name="adj5" fmla="val 3630"/>
          </a:avLst>
        </a:prstGeom>
        <a:solidFill>
          <a:schemeClr val="accent1">
            <a:shade val="90000"/>
            <a:hueOff val="150045"/>
            <a:satOff val="-2771"/>
            <a:lumOff val="12851"/>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2E14D657-23E2-4450-8DAC-394445FFB215}">
      <dsp:nvSpPr>
        <dsp:cNvPr id="0" name=""/>
        <dsp:cNvSpPr/>
      </dsp:nvSpPr>
      <dsp:spPr>
        <a:xfrm>
          <a:off x="6130582" y="2369808"/>
          <a:ext cx="1024137" cy="581335"/>
        </a:xfrm>
        <a:prstGeom prst="roundRect">
          <a:avLst>
            <a:gd name="adj" fmla="val 10000"/>
          </a:avLst>
        </a:prstGeom>
        <a:solidFill>
          <a:schemeClr val="accent1">
            <a:shade val="50000"/>
            <a:hueOff val="240958"/>
            <a:satOff val="-5040"/>
            <a:lumOff val="2804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err="1">
              <a:solidFill>
                <a:schemeClr val="tx1"/>
              </a:solidFill>
            </a:rPr>
            <a:t>GSPD</a:t>
          </a:r>
          <a:r>
            <a:rPr lang="en-US" sz="1800" b="1" kern="1200" dirty="0">
              <a:solidFill>
                <a:schemeClr val="tx1"/>
              </a:solidFill>
            </a:rPr>
            <a:t> Plan</a:t>
          </a:r>
        </a:p>
      </dsp:txBody>
      <dsp:txXfrm>
        <a:off x="6147609" y="2386835"/>
        <a:ext cx="990083" cy="547281"/>
      </dsp:txXfrm>
    </dsp:sp>
    <dsp:sp modelId="{BA011B1C-0FED-4D25-9997-3224E6AE4913}">
      <dsp:nvSpPr>
        <dsp:cNvPr id="0" name=""/>
        <dsp:cNvSpPr/>
      </dsp:nvSpPr>
      <dsp:spPr>
        <a:xfrm>
          <a:off x="7342357" y="1753707"/>
          <a:ext cx="1152155" cy="95028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8D324F9D-79D8-4D4E-810E-095D8C3B2D4A}">
      <dsp:nvSpPr>
        <dsp:cNvPr id="0" name=""/>
        <dsp:cNvSpPr/>
      </dsp:nvSpPr>
      <dsp:spPr>
        <a:xfrm>
          <a:off x="7598392" y="1550074"/>
          <a:ext cx="1024137" cy="407265"/>
        </a:xfrm>
        <a:prstGeom prst="roundRect">
          <a:avLst>
            <a:gd name="adj" fmla="val 10000"/>
          </a:avLst>
        </a:prstGeom>
        <a:solidFill>
          <a:schemeClr val="accent1">
            <a:shade val="50000"/>
            <a:hueOff val="120479"/>
            <a:satOff val="-2520"/>
            <a:lumOff val="14021"/>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Other</a:t>
          </a:r>
        </a:p>
      </dsp:txBody>
      <dsp:txXfrm>
        <a:off x="7610320" y="1562002"/>
        <a:ext cx="1000281" cy="38340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759EB3-2769-4574-9CA5-E832B299E2C0}" type="datetimeFigureOut">
              <a:rPr lang="en-US" smtClean="0"/>
              <a:pPr/>
              <a:t>2/9/2022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23418A-D94E-46C2-AEB4-B56FBE667709}" type="slidenum">
              <a:rPr lang="en-US" smtClean="0"/>
              <a:pPr/>
              <a:t>‹#›</a:t>
            </a:fld>
            <a:endParaRPr lang="en-US"/>
          </a:p>
        </p:txBody>
      </p:sp>
    </p:spTree>
    <p:extLst>
      <p:ext uri="{BB962C8B-B14F-4D97-AF65-F5344CB8AC3E}">
        <p14:creationId xmlns:p14="http://schemas.microsoft.com/office/powerpoint/2010/main" xmlns="" val="3112519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17.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tags" Target="../tags/tag19.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tags" Target="../tags/tag21.xml"/></Relationships>
</file>

<file path=ppt/notesSlides/_rels/notesSlide15.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notesMaster" Target="../notesMasters/notesMaster1.xml"/><Relationship Id="rId1" Type="http://schemas.openxmlformats.org/officeDocument/2006/relationships/tags" Target="../tags/tag23.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tags" Target="../tags/tag26.xml"/></Relationships>
</file>

<file path=ppt/notesSlides/_rels/notesSlide18.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notesMaster" Target="../notesMasters/notesMaster1.xml"/><Relationship Id="rId1" Type="http://schemas.openxmlformats.org/officeDocument/2006/relationships/tags" Target="../tags/tag28.xml"/></Relationships>
</file>

<file path=ppt/notesSlides/_rels/notesSlide19.xml.rels><?xml version="1.0" encoding="UTF-8" standalone="yes"?>
<Relationships xmlns="http://schemas.openxmlformats.org/package/2006/relationships"><Relationship Id="rId3" Type="http://schemas.openxmlformats.org/officeDocument/2006/relationships/slide" Target="../slides/slide19.xml"/><Relationship Id="rId2" Type="http://schemas.openxmlformats.org/officeDocument/2006/relationships/notesMaster" Target="../notesMasters/notesMaster1.xml"/><Relationship Id="rId1" Type="http://schemas.openxmlformats.org/officeDocument/2006/relationships/tags" Target="../tags/tag30.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slide" Target="../slides/slide20.xml"/><Relationship Id="rId2" Type="http://schemas.openxmlformats.org/officeDocument/2006/relationships/notesMaster" Target="../notesMasters/notesMaster1.xml"/><Relationship Id="rId1" Type="http://schemas.openxmlformats.org/officeDocument/2006/relationships/tags" Target="../tags/tag32.xml"/></Relationships>
</file>

<file path=ppt/notesSlides/_rels/notesSlide21.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notesMaster" Target="../notesMasters/notesMaster1.xml"/><Relationship Id="rId1" Type="http://schemas.openxmlformats.org/officeDocument/2006/relationships/tags" Target="../tags/tag34.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i="1" dirty="0"/>
              <a:t>Note: The</a:t>
            </a:r>
            <a:r>
              <a:rPr lang="en-US" i="1" baseline="0" dirty="0"/>
              <a:t> </a:t>
            </a:r>
            <a:r>
              <a:rPr lang="en-US" b="1" i="1" baseline="0" dirty="0"/>
              <a:t>bold </a:t>
            </a:r>
            <a:r>
              <a:rPr lang="en-US" i="1" baseline="0" dirty="0"/>
              <a:t>text in the notes section is the suggested script for this presentation which is provided to teachers. Administrators/appraisers are encouraged to enhance the slides to reflect the expectations and needs of the district/campus. </a:t>
            </a:r>
          </a:p>
          <a:p>
            <a:endParaRPr lang="en-US" i="1" baseline="0" dirty="0"/>
          </a:p>
          <a:p>
            <a:r>
              <a:rPr lang="en-US" i="1" baseline="0" dirty="0"/>
              <a:t>Several slides have animation transitions; therefore, the notes include (click) to signal the trainer. </a:t>
            </a:r>
          </a:p>
          <a:p>
            <a:endParaRPr lang="en-US" i="1" baseline="0" dirty="0"/>
          </a:p>
          <a:p>
            <a:r>
              <a:rPr lang="en-US" i="1" dirty="0"/>
              <a:t>Use this slide to set the stage for the overview. </a:t>
            </a:r>
          </a:p>
          <a:p>
            <a:endParaRPr lang="en-US" i="1" dirty="0"/>
          </a:p>
          <a:p>
            <a:r>
              <a:rPr lang="en-US" i="1" dirty="0"/>
              <a:t>Goal-Setting and Professional Development (GSPD) Plan</a:t>
            </a:r>
            <a:r>
              <a:rPr lang="en-US" i="1" baseline="0" dirty="0"/>
              <a:t> talking points to use throughout the training are: </a:t>
            </a:r>
          </a:p>
          <a:p>
            <a:endParaRPr lang="en-US" i="1" baseline="0" dirty="0"/>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GSPD is an </a:t>
            </a:r>
            <a:r>
              <a:rPr lang="en-US" sz="1200" i="1" u="sng" kern="1200" dirty="0">
                <a:solidFill>
                  <a:schemeClr val="tx1"/>
                </a:solidFill>
                <a:effectLst/>
                <a:latin typeface="+mn-lt"/>
                <a:ea typeface="+mn-ea"/>
                <a:cs typeface="+mn-cs"/>
              </a:rPr>
              <a:t>ongoing, recursive process</a:t>
            </a:r>
            <a:r>
              <a:rPr lang="en-US" sz="1200" i="1" kern="1200" dirty="0">
                <a:solidFill>
                  <a:schemeClr val="tx1"/>
                </a:solidFill>
                <a:effectLst/>
                <a:latin typeface="+mn-lt"/>
                <a:ea typeface="+mn-ea"/>
                <a:cs typeface="+mn-cs"/>
              </a:rPr>
              <a:t> where teachers: </a:t>
            </a:r>
            <a:endParaRPr lang="en-US" sz="1400" i="1"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Reflect on current professional practices, </a:t>
            </a:r>
            <a:endParaRPr lang="en-US" sz="1400" i="1"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Identify professional growth goals, </a:t>
            </a:r>
            <a:endParaRPr lang="en-US" sz="1400" i="1"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Establish professional development plan to attain those goals,</a:t>
            </a:r>
            <a:endParaRPr lang="en-US" sz="1400" i="1"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Track progress towards goals over the course of the year, and</a:t>
            </a:r>
            <a:endParaRPr lang="en-US" sz="1400" i="1"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Reflect on goal attainment, including how the goals and professional development actually refined practices in a way that had enduring impact on the performance of their students.  </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GSPD is intended to foster authentic practices where teachers continuously self-reflect, set goals, and engage in high-yield professional development strategies that consistently build awareness of their strengths and limitations to hone and refine their craft over time.  </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Goals should be specific to each individual teacher and connected to refining their own practices, rather than campus-wide goals that are expected for all staff.</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Teachers engage in goal setting, followed by ongoing, relevant and targeted professional learning opportunities that align with their professional growth goals to strengthen instructional effectiveness with the overall purpose of addressing students’ needs and improving performance – teacher and student.  </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The initial goal-setting conference with the appraiser and teacher is critical to the T-TESS support system, as it ensures that both the teacher and appraiser are clear about the goals and subsequent actions to reach the desired outcomes.  It is also an opportunity for the teacher to outline the support systems needed to achieve the goals.</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As a result of the self-reflection and goal setting processes, teachers implement changes in practice. Evidence is collected to support how professional practices are enhanced as a result of this continuous improvement cycle and the impact those changes are having on student performance. </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Effective teachers understand the importance of using self-reflection and ongoing self-assessment to enhance teaching effectiveness, and identify and use appropriate resources and support systems inside and outside the school to address professional development needs for themselves and others.</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Establishing systems where administrators and other colleagues use coaching to assist teachers in planning and reflecting on changes in practice is a proven method of supporting other professionals and a part of the GSPD process.</a:t>
            </a:r>
            <a:r>
              <a:rPr lang="en-US" sz="1400" i="1" kern="1200" dirty="0">
                <a:solidFill>
                  <a:schemeClr val="tx1"/>
                </a:solidFill>
                <a:effectLst/>
                <a:latin typeface="+mn-lt"/>
                <a:ea typeface="+mn-ea"/>
                <a:cs typeface="+mn-cs"/>
              </a:rPr>
              <a:t> </a:t>
            </a:r>
          </a:p>
          <a:p>
            <a:pPr marL="171450" lvl="0" indent="-171450">
              <a:buFont typeface="Arial" panose="020B0604020202020204" pitchFamily="34" charset="0"/>
              <a:buChar char="•"/>
            </a:pPr>
            <a:endParaRPr lang="en-US" sz="1400" i="1" kern="1200" dirty="0">
              <a:solidFill>
                <a:schemeClr val="tx1"/>
              </a:solidFill>
              <a:effectLst/>
              <a:latin typeface="+mn-lt"/>
              <a:ea typeface="+mn-ea"/>
              <a:cs typeface="+mn-cs"/>
            </a:endParaRPr>
          </a:p>
          <a:p>
            <a:pPr marL="171450" lvl="0" indent="-171450">
              <a:buFont typeface="Arial" panose="020B0604020202020204" pitchFamily="34" charset="0"/>
              <a:buChar char="•"/>
            </a:pPr>
            <a:endParaRPr lang="en-US" sz="1400" i="1" kern="1200" dirty="0">
              <a:solidFill>
                <a:schemeClr val="tx1"/>
              </a:solidFill>
              <a:effectLst/>
              <a:latin typeface="+mn-lt"/>
              <a:ea typeface="+mn-ea"/>
              <a:cs typeface="+mn-cs"/>
            </a:endParaRPr>
          </a:p>
          <a:p>
            <a:r>
              <a:rPr lang="en-US" sz="1200" b="1" i="1" u="sng" kern="1200" dirty="0">
                <a:solidFill>
                  <a:schemeClr val="tx1"/>
                </a:solidFill>
                <a:effectLst/>
                <a:latin typeface="+mn-lt"/>
                <a:ea typeface="+mn-ea"/>
                <a:cs typeface="+mn-cs"/>
              </a:rPr>
              <a:t>How does the GSPD process unfold throughout the year?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Teachers will participate in the T-TESS orientation at the beginning of the year. During this time, or through a separate meeting with teachers, appraisers will explain the GSPD process and expectation for teachers to self-assess, generate goals, and identify the professional development needed to meet those goals. </a:t>
            </a:r>
          </a:p>
          <a:p>
            <a:pPr lvl="0"/>
            <a:r>
              <a:rPr lang="en-US" sz="1200" kern="1200" dirty="0">
                <a:solidFill>
                  <a:schemeClr val="tx1"/>
                </a:solidFill>
                <a:effectLst/>
                <a:latin typeface="+mn-lt"/>
                <a:ea typeface="+mn-ea"/>
                <a:cs typeface="+mn-cs"/>
              </a:rPr>
              <a:t>Teachers will individually (or collaboratively with their team) use student data to assess student needs and data related to their own performance/practices to determine their (teacher) needs, as initial self-assessment. </a:t>
            </a:r>
          </a:p>
          <a:p>
            <a:pPr lvl="0"/>
            <a:r>
              <a:rPr lang="en-US" sz="1200" kern="1200" dirty="0">
                <a:solidFill>
                  <a:schemeClr val="tx1"/>
                </a:solidFill>
                <a:effectLst/>
                <a:latin typeface="+mn-lt"/>
                <a:ea typeface="+mn-ea"/>
                <a:cs typeface="+mn-cs"/>
              </a:rPr>
              <a:t>Teachers will draft their goal(s).  </a:t>
            </a:r>
          </a:p>
          <a:p>
            <a:pPr lvl="0"/>
            <a:r>
              <a:rPr lang="en-US" sz="1200" kern="1200" dirty="0">
                <a:solidFill>
                  <a:schemeClr val="tx1"/>
                </a:solidFill>
                <a:effectLst/>
                <a:latin typeface="+mn-lt"/>
                <a:ea typeface="+mn-ea"/>
                <a:cs typeface="+mn-cs"/>
              </a:rPr>
              <a:t>Districts will decide locally where to capture this information, although Texas has a GSPD template that may be used or modified, according to local expectations. (This is the template we share beginning on page 42 of the Training Guide.) </a:t>
            </a:r>
          </a:p>
          <a:p>
            <a:pPr lvl="0"/>
            <a:r>
              <a:rPr lang="en-US" sz="1200" u="sng" kern="1200" dirty="0">
                <a:solidFill>
                  <a:schemeClr val="tx1"/>
                </a:solidFill>
                <a:effectLst/>
                <a:latin typeface="+mn-lt"/>
                <a:ea typeface="+mn-ea"/>
                <a:cs typeface="+mn-cs"/>
              </a:rPr>
              <a:t>Within six weeks</a:t>
            </a:r>
            <a:r>
              <a:rPr lang="en-US" sz="1200" kern="1200" dirty="0">
                <a:solidFill>
                  <a:schemeClr val="tx1"/>
                </a:solidFill>
                <a:effectLst/>
                <a:latin typeface="+mn-lt"/>
                <a:ea typeface="+mn-ea"/>
                <a:cs typeface="+mn-cs"/>
              </a:rPr>
              <a:t> from the day of the completion of the T-TESS orientation, goals are submitted to the appraiser for review and approval. </a:t>
            </a:r>
          </a:p>
          <a:p>
            <a:pPr lvl="0"/>
            <a:r>
              <a:rPr lang="en-US" sz="1200" kern="1200" dirty="0">
                <a:solidFill>
                  <a:schemeClr val="tx1"/>
                </a:solidFill>
                <a:effectLst/>
                <a:latin typeface="+mn-lt"/>
                <a:ea typeface="+mn-ea"/>
                <a:cs typeface="+mn-cs"/>
              </a:rPr>
              <a:t>A GSPD Conference is required for a teacher in the first year of appraisal under T-TESS or for teachers who are new to the district (even if they were participating in T-TESS in their previous district.) Necessary supports should be discussed and clarified. </a:t>
            </a:r>
          </a:p>
          <a:p>
            <a:pPr lvl="0"/>
            <a:r>
              <a:rPr lang="en-US" sz="1200" kern="1200" dirty="0">
                <a:solidFill>
                  <a:schemeClr val="tx1"/>
                </a:solidFill>
                <a:effectLst/>
                <a:latin typeface="+mn-lt"/>
                <a:ea typeface="+mn-ea"/>
                <a:cs typeface="+mn-cs"/>
              </a:rPr>
              <a:t>The appraiser must approve the goals. </a:t>
            </a:r>
          </a:p>
          <a:p>
            <a:pPr lvl="0"/>
            <a:r>
              <a:rPr lang="en-US" sz="1200" kern="1200" dirty="0">
                <a:solidFill>
                  <a:schemeClr val="tx1"/>
                </a:solidFill>
                <a:effectLst/>
                <a:latin typeface="+mn-lt"/>
                <a:ea typeface="+mn-ea"/>
                <a:cs typeface="+mn-cs"/>
              </a:rPr>
              <a:t>The GSPD plan should be maintained and tracked by the teacher to reflect progress towards the attainment of the goals, participation in professional development, and the impact of those goals on both teacher and student performance. </a:t>
            </a:r>
            <a:r>
              <a:rPr lang="en-US" sz="1200" i="1" kern="1200" dirty="0">
                <a:solidFill>
                  <a:schemeClr val="tx1"/>
                </a:solidFill>
                <a:effectLst/>
                <a:latin typeface="+mn-lt"/>
                <a:ea typeface="+mn-ea"/>
                <a:cs typeface="+mn-cs"/>
              </a:rPr>
              <a:t>Note: The appraiser will also be collecting evidence throughout the year for the dimensions in Domain IV.</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Ideally, school administrators/appraisers provide structured opportunities for teachers to review their goals throughout the year, e.g., during pre-conferences,  staff meetings, team meetings, etc., as a means of modeling the expectation for teachers to use these goals to drive practices. </a:t>
            </a:r>
          </a:p>
          <a:p>
            <a:pPr lvl="0"/>
            <a:r>
              <a:rPr lang="en-US" sz="1200" kern="1200" dirty="0">
                <a:solidFill>
                  <a:schemeClr val="tx1"/>
                </a:solidFill>
                <a:effectLst/>
                <a:latin typeface="+mn-lt"/>
                <a:ea typeface="+mn-ea"/>
                <a:cs typeface="+mn-cs"/>
              </a:rPr>
              <a:t>If during the year, the appraiser(s) note that there are specific patterns with performance/practices, appraisers should use the GSPD process to generate a new goal and professional development to refocus the teacher on this new “need.” </a:t>
            </a:r>
          </a:p>
          <a:p>
            <a:pPr lvl="0"/>
            <a:r>
              <a:rPr lang="en-US" sz="1200" kern="1200" dirty="0">
                <a:solidFill>
                  <a:schemeClr val="tx1"/>
                </a:solidFill>
                <a:effectLst/>
                <a:latin typeface="+mn-lt"/>
                <a:ea typeface="+mn-ea"/>
                <a:cs typeface="+mn-cs"/>
              </a:rPr>
              <a:t>The GSPD plan (and ideally evidence) should be shared with the appraiser </a:t>
            </a:r>
            <a:r>
              <a:rPr lang="en-US" sz="1200" b="1" kern="1200" dirty="0">
                <a:solidFill>
                  <a:schemeClr val="tx1"/>
                </a:solidFill>
                <a:effectLst/>
                <a:latin typeface="+mn-lt"/>
                <a:ea typeface="+mn-ea"/>
                <a:cs typeface="+mn-cs"/>
              </a:rPr>
              <a:t>prior to</a:t>
            </a:r>
            <a:r>
              <a:rPr lang="en-US" sz="1200" kern="1200" dirty="0">
                <a:solidFill>
                  <a:schemeClr val="tx1"/>
                </a:solidFill>
                <a:effectLst/>
                <a:latin typeface="+mn-lt"/>
                <a:ea typeface="+mn-ea"/>
                <a:cs typeface="+mn-cs"/>
              </a:rPr>
              <a:t> the end-of-year conference. Note: Part II of the GSPD template provides reflective questions for teachers to process their goals prior to the end-of-year conference. </a:t>
            </a:r>
          </a:p>
          <a:p>
            <a:pPr lvl="0"/>
            <a:r>
              <a:rPr lang="en-US" sz="1200" kern="1200" dirty="0">
                <a:solidFill>
                  <a:schemeClr val="tx1"/>
                </a:solidFill>
                <a:effectLst/>
                <a:latin typeface="+mn-lt"/>
                <a:ea typeface="+mn-ea"/>
                <a:cs typeface="+mn-cs"/>
              </a:rPr>
              <a:t>The GSPD plan is used during the conference to reflect on how goals were met, the professional development impact on the goals/practices, how goals will be extended, next steps, etc. </a:t>
            </a:r>
          </a:p>
          <a:p>
            <a:pPr lvl="0"/>
            <a:r>
              <a:rPr lang="en-US" sz="1200" kern="1200" dirty="0">
                <a:solidFill>
                  <a:schemeClr val="tx1"/>
                </a:solidFill>
                <a:effectLst/>
                <a:latin typeface="+mn-lt"/>
                <a:ea typeface="+mn-ea"/>
                <a:cs typeface="+mn-cs"/>
              </a:rPr>
              <a:t>At the end of the year, goals are drafted </a:t>
            </a:r>
            <a:r>
              <a:rPr lang="en-US" sz="1200" b="1" kern="1200" dirty="0">
                <a:solidFill>
                  <a:schemeClr val="tx1"/>
                </a:solidFill>
                <a:effectLst/>
                <a:latin typeface="+mn-lt"/>
                <a:ea typeface="+mn-ea"/>
                <a:cs typeface="+mn-cs"/>
              </a:rPr>
              <a:t>during</a:t>
            </a:r>
            <a:r>
              <a:rPr lang="en-US" sz="1200" kern="1200" dirty="0">
                <a:solidFill>
                  <a:schemeClr val="tx1"/>
                </a:solidFill>
                <a:effectLst/>
                <a:latin typeface="+mn-lt"/>
                <a:ea typeface="+mn-ea"/>
                <a:cs typeface="+mn-cs"/>
              </a:rPr>
              <a:t> the end-of-year conference for the following school year. (Note: They are revised, as needed, during the beginning of the next school year and submitted to the appraiser within the first six weeks of instruction.) </a:t>
            </a:r>
          </a:p>
          <a:p>
            <a:pPr lvl="0"/>
            <a:r>
              <a:rPr lang="en-US" sz="1200" kern="1200" dirty="0">
                <a:solidFill>
                  <a:schemeClr val="tx1"/>
                </a:solidFill>
                <a:effectLst/>
                <a:latin typeface="+mn-lt"/>
                <a:ea typeface="+mn-ea"/>
                <a:cs typeface="+mn-cs"/>
              </a:rPr>
              <a:t>The GSPD plan is used </a:t>
            </a:r>
            <a:r>
              <a:rPr lang="en-US" sz="1200" b="1" u="sng" kern="1200" dirty="0">
                <a:solidFill>
                  <a:schemeClr val="tx1"/>
                </a:solidFill>
                <a:effectLst/>
                <a:latin typeface="+mn-lt"/>
                <a:ea typeface="+mn-ea"/>
                <a:cs typeface="+mn-cs"/>
              </a:rPr>
              <a:t>after</a:t>
            </a:r>
            <a:r>
              <a:rPr lang="en-US" sz="1200" kern="1200" dirty="0">
                <a:solidFill>
                  <a:schemeClr val="tx1"/>
                </a:solidFill>
                <a:effectLst/>
                <a:latin typeface="+mn-lt"/>
                <a:ea typeface="+mn-ea"/>
                <a:cs typeface="+mn-cs"/>
              </a:rPr>
              <a:t> the end-of year conference to determine ratings for the Goal-Setting (4.2) and Professional Development (4.3) dimensions.</a:t>
            </a:r>
          </a:p>
          <a:p>
            <a:pPr marL="0" lvl="0" indent="0">
              <a:buFont typeface="Arial" panose="020B0604020202020204" pitchFamily="34" charset="0"/>
              <a:buNone/>
            </a:pPr>
            <a:endParaRPr lang="en-US" sz="1400" i="1" kern="1200" dirty="0">
              <a:solidFill>
                <a:schemeClr val="tx1"/>
              </a:solidFill>
              <a:effectLst/>
              <a:latin typeface="+mn-lt"/>
              <a:ea typeface="+mn-ea"/>
              <a:cs typeface="+mn-cs"/>
            </a:endParaRPr>
          </a:p>
          <a:p>
            <a:endParaRPr lang="en-US" i="1" dirty="0"/>
          </a:p>
          <a:p>
            <a:endParaRPr lang="en-US" dirty="0"/>
          </a:p>
        </p:txBody>
      </p:sp>
      <p:sp>
        <p:nvSpPr>
          <p:cNvPr id="4" name="Slide Number Placeholder 3"/>
          <p:cNvSpPr>
            <a:spLocks noGrp="1"/>
          </p:cNvSpPr>
          <p:nvPr>
            <p:ph type="sldNum" sz="quarter" idx="10"/>
          </p:nvPr>
        </p:nvSpPr>
        <p:spPr/>
        <p:txBody>
          <a:bodyPr/>
          <a:lstStyle/>
          <a:p>
            <a:fld id="{5923418A-D94E-46C2-AEB4-B56FBE667709}" type="slidenum">
              <a:rPr lang="en-US" smtClean="0"/>
              <a:pPr/>
              <a:t>1</a:t>
            </a:fld>
            <a:endParaRPr lang="en-US"/>
          </a:p>
        </p:txBody>
      </p:sp>
    </p:spTree>
    <p:extLst>
      <p:ext uri="{BB962C8B-B14F-4D97-AF65-F5344CB8AC3E}">
        <p14:creationId xmlns:p14="http://schemas.microsoft.com/office/powerpoint/2010/main" xmlns="" val="3397333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b="1" u="sng" dirty="0"/>
              <a:t>The annual goal setting cycle begins with ….</a:t>
            </a:r>
          </a:p>
          <a:p>
            <a:r>
              <a:rPr lang="en-US" b="1" u="sng" dirty="0"/>
              <a:t>Step 1: An Orientation</a:t>
            </a:r>
            <a:r>
              <a:rPr lang="en-US" b="1" dirty="0"/>
              <a:t>– When initially implementing the T-TESS model, an orientation process is provided for teachers, to include an orientation</a:t>
            </a:r>
            <a:r>
              <a:rPr lang="en-US" b="1" baseline="0" dirty="0"/>
              <a:t>, and an </a:t>
            </a:r>
            <a:r>
              <a:rPr lang="en-US" b="1" dirty="0"/>
              <a:t>overview of the Goal Setting and Professional Development process. (Must be completed no later than the final day of</a:t>
            </a:r>
            <a:r>
              <a:rPr lang="en-US" b="1" baseline="0" dirty="0"/>
              <a:t> the first three weeks of school and at least two weeks before the first observation.</a:t>
            </a:r>
            <a:r>
              <a:rPr lang="en-US" b="1" dirty="0"/>
              <a:t>) </a:t>
            </a:r>
          </a:p>
          <a:p>
            <a:endParaRPr lang="en-US" b="1" dirty="0"/>
          </a:p>
          <a:p>
            <a:r>
              <a:rPr lang="en-US" b="1" u="sng" dirty="0"/>
              <a:t>Step 2: Self-Assessment</a:t>
            </a:r>
            <a:r>
              <a:rPr lang="en-US" b="1" dirty="0"/>
              <a:t>– For this self-assessment,…teachers will independently and/or with their team review both student and teacher data, including the connections to the T-TESS Rubric domains, dimensions, and descriptors to determine the “need.” A driving question is “How do these needs translate to a goal that will have an impact on both teacher and student performance?” (Occurs following</a:t>
            </a:r>
            <a:r>
              <a:rPr lang="en-US" b="1" baseline="0" dirty="0"/>
              <a:t> the orientation.</a:t>
            </a:r>
            <a:r>
              <a:rPr lang="en-US" b="1" dirty="0"/>
              <a:t>) </a:t>
            </a:r>
          </a:p>
          <a:p>
            <a:endParaRPr lang="en-US" b="1" dirty="0"/>
          </a:p>
          <a:p>
            <a:r>
              <a:rPr lang="en-US" b="1" u="sng" dirty="0"/>
              <a:t>Step 3: Formulate Goal(s)</a:t>
            </a:r>
            <a:r>
              <a:rPr lang="en-US" b="1" dirty="0"/>
              <a:t> (Within six weeks of the orientation) – Goals are formulated based on the data and identified needs in Step 2. The SMART goal process is recommended to ensure that the goal is specific, measurable, attainable, rigorous/realistic, and timely. The teacher also identifies specific types of professional development, including job-embedded options, along with other types of support necessary to accomplish the goal. </a:t>
            </a:r>
          </a:p>
          <a:p>
            <a:endParaRPr lang="en-US" b="1" dirty="0"/>
          </a:p>
          <a:p>
            <a:r>
              <a:rPr lang="en-US" b="1" u="sng" dirty="0"/>
              <a:t>Step 4: Develop</a:t>
            </a:r>
            <a:r>
              <a:rPr lang="en-US" b="1" u="sng" baseline="0" dirty="0"/>
              <a:t> a Goal-Setting and Professional Development Plan</a:t>
            </a:r>
            <a:r>
              <a:rPr lang="en-US" b="1" dirty="0"/>
              <a:t> – (Within six weeks of the orientation) – It is required that a Goal Setting Conference with the appraiser  is conducted to review the goal(s) </a:t>
            </a:r>
            <a:r>
              <a:rPr lang="en-US" b="0" dirty="0"/>
              <a:t>[if the teacher is new to T-TESS or the</a:t>
            </a:r>
            <a:r>
              <a:rPr lang="en-US" b="0" baseline="0" dirty="0"/>
              <a:t> district]</a:t>
            </a:r>
            <a:r>
              <a:rPr lang="en-US" b="0" dirty="0"/>
              <a:t>, </a:t>
            </a:r>
            <a:r>
              <a:rPr lang="en-US" b="1" dirty="0"/>
              <a:t>determine if any adjustments to the goal are necessary, identify the types of support needed from the appraiser, outline milestones that will help the teacher know that the goals are on track, and determine the specific types of evidence that will be collected to demonstrate progress/mastery towards the goal(s). The appraiser is</a:t>
            </a:r>
            <a:r>
              <a:rPr lang="en-US" b="1" baseline="0" dirty="0"/>
              <a:t> required to approve the goals.</a:t>
            </a:r>
            <a:endParaRPr lang="en-US" b="1" dirty="0"/>
          </a:p>
          <a:p>
            <a:endParaRPr lang="en-US" b="1" dirty="0"/>
          </a:p>
          <a:p>
            <a:r>
              <a:rPr lang="en-US" b="1" dirty="0"/>
              <a:t>These initial steps are completed in Part I of the Goal Setting and Professional Development template. </a:t>
            </a:r>
          </a:p>
          <a:p>
            <a:endParaRPr lang="en-US" b="1" dirty="0"/>
          </a:p>
          <a:p>
            <a:r>
              <a:rPr lang="en-US" b="1" dirty="0"/>
              <a:t>Throughout the Year </a:t>
            </a:r>
          </a:p>
          <a:p>
            <a:r>
              <a:rPr lang="en-US" b="1" u="sng" dirty="0"/>
              <a:t>Step 5: Formative Reviews</a:t>
            </a:r>
            <a:r>
              <a:rPr lang="en-US" b="1" dirty="0"/>
              <a:t> (Ongoing) – Teachers regularly monitor their goal progress and how the professional development supports the goal(s). Goals may be modified in conjunction with the appraiser, when necessary, based on new data and needs. Formative reviews may occur in varied platforms,… for example…, one-on-one conferences such as pre- and post-conferences, staff meetings, department meetings, or other structures that lend themselves to this type of review. The objective is for teachers to continuously stay focused on how they are making progress towards attaining the goal(s). Appraisers are also collecting evidence to support dimensions 4.2 (Goal Setting) and 4.3 (Professional Development) throughout the year, including the impact on dimensions in Domains 1, 2 and 3. </a:t>
            </a:r>
          </a:p>
          <a:p>
            <a:endParaRPr lang="en-US" b="1" dirty="0"/>
          </a:p>
          <a:p>
            <a:r>
              <a:rPr lang="en-US" b="1" dirty="0"/>
              <a:t>End-of Year</a:t>
            </a:r>
          </a:p>
          <a:p>
            <a:r>
              <a:rPr lang="en-US" b="1" u="sng" dirty="0"/>
              <a:t>Step 6: Prepare for End-of-Year Conferences</a:t>
            </a:r>
            <a:r>
              <a:rPr lang="en-US" b="1" dirty="0"/>
              <a:t> (Several weeks before the end of the school year) – End-of-Year Conferences are scheduled. Both teachers and appraisers gather evidence collected throughout the year in preparation for the end-of-year conference discussions. Teachers must</a:t>
            </a:r>
            <a:r>
              <a:rPr lang="en-US" b="1" baseline="0" dirty="0"/>
              <a:t> share the data/evidence with the appraiser prior to the end-of-year conference.</a:t>
            </a:r>
            <a:endParaRPr lang="en-US" b="1" dirty="0"/>
          </a:p>
          <a:p>
            <a:endParaRPr lang="en-US" b="1" dirty="0"/>
          </a:p>
          <a:p>
            <a:r>
              <a:rPr lang="en-US" b="1" u="sng" dirty="0"/>
              <a:t>Step 7: End-of-Year Conferences</a:t>
            </a:r>
            <a:r>
              <a:rPr lang="en-US" b="1" dirty="0"/>
              <a:t> are conducted at least 15 days prior to the last day of school.  There are several key components to End-of Year Conferences. First, discuss are held regarding the final scores for Domains 1, 2 and 3. Second, teachers and appraisers also share the evidence/data that was collected all year for Domain 4, with an emphasis on Goal Setting and Professional Development. The conversations are focused on how the goal(s) were met and specific professional development and growth that occurred to meet those goals. If goal(s) were not met, the appraiser uses coaching to help the teacher analyze why the goal(s) were not met, what might have happened differently, the effect of not meeting the goal(s), and next steps. Also, teachers generate draft goals and professional development activities for the following</a:t>
            </a:r>
            <a:r>
              <a:rPr lang="en-US" b="1" baseline="0" dirty="0"/>
              <a:t> year. </a:t>
            </a:r>
            <a:endParaRPr lang="en-US" b="1" dirty="0"/>
          </a:p>
          <a:p>
            <a:endParaRPr lang="en-US" b="1" dirty="0"/>
          </a:p>
          <a:p>
            <a:r>
              <a:rPr lang="en-US" b="1" u="sng" dirty="0"/>
              <a:t>Step 8: Establish Preliminary</a:t>
            </a:r>
            <a:r>
              <a:rPr lang="en-US" b="1" u="sng" baseline="0" dirty="0"/>
              <a:t> </a:t>
            </a:r>
            <a:r>
              <a:rPr lang="en-US" b="1" u="sng" dirty="0"/>
              <a:t>Goal(s) for the Following Year</a:t>
            </a:r>
            <a:r>
              <a:rPr lang="en-US" b="1" dirty="0"/>
              <a:t> – As just discussed, during this End-of-Year Conference, new goal(s) are formulated for the following year, along with preliminary discussions about potential professional development to meet the goal(s). Data that was collected all year, including area(s) of refinement, are also used to generate these tentative goals. </a:t>
            </a:r>
          </a:p>
          <a:p>
            <a:endParaRPr lang="en-US" b="1" dirty="0"/>
          </a:p>
          <a:p>
            <a:endParaRPr lang="en-US" b="1" dirty="0"/>
          </a:p>
          <a:p>
            <a:r>
              <a:rPr lang="en-US" b="1" dirty="0"/>
              <a:t>Following Year </a:t>
            </a:r>
          </a:p>
          <a:p>
            <a:r>
              <a:rPr lang="en-US" b="1" dirty="0"/>
              <a:t>Because this is a cycle of continuous improvement, teachers who were already involved in the T-TESS process generated preliminary goal(s) for this next school year. Teachers should revisit the goals at the beginning of the year to determine if the goal(s) are still appropriate and make adjustments with appraiser input, as necessary, based on current data and the new group of students. </a:t>
            </a:r>
          </a:p>
          <a:p>
            <a:endParaRPr lang="en-US" b="1" dirty="0"/>
          </a:p>
          <a:p>
            <a:r>
              <a:rPr lang="en-US" b="1" dirty="0"/>
              <a:t>For new teachers, the cycle begins with the orientation,</a:t>
            </a:r>
            <a:r>
              <a:rPr lang="en-US" b="1" baseline="0" dirty="0"/>
              <a:t> then moves to the GSPD process</a:t>
            </a:r>
            <a:r>
              <a:rPr lang="en-US" b="1" dirty="0"/>
              <a:t>. </a:t>
            </a:r>
          </a:p>
          <a:p>
            <a:endParaRPr lang="en-US" dirty="0"/>
          </a:p>
        </p:txBody>
      </p:sp>
      <p:sp>
        <p:nvSpPr>
          <p:cNvPr id="4" name="Slide Number Placeholder 3"/>
          <p:cNvSpPr>
            <a:spLocks noGrp="1"/>
          </p:cNvSpPr>
          <p:nvPr>
            <p:ph type="sldNum" sz="quarter" idx="10"/>
          </p:nvPr>
        </p:nvSpPr>
        <p:spPr/>
        <p:txBody>
          <a:bodyPr/>
          <a:lstStyle/>
          <a:p>
            <a:fld id="{70030B8C-F311-41FA-A4E2-0695B3027186}" type="slidenum">
              <a:rPr lang="en-US" smtClean="0"/>
              <a:pPr/>
              <a:t>10</a:t>
            </a:fld>
            <a:endParaRPr lang="en-US"/>
          </a:p>
        </p:txBody>
      </p:sp>
    </p:spTree>
    <p:extLst>
      <p:ext uri="{BB962C8B-B14F-4D97-AF65-F5344CB8AC3E}">
        <p14:creationId xmlns:p14="http://schemas.microsoft.com/office/powerpoint/2010/main" xmlns="" val="4007085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b="1" baseline="0" dirty="0"/>
              <a:t>When the new year approaches it’s important to communicate how the prior year’s learning and draft goals are transitioned to the new school year to show that ongoing, continuous improvement is the new norm. The goals may need to be modified at the beginning of the new school year based on new teaching assignments, new data, etc., prior to being reviewed and approved by the appraiser.</a:t>
            </a:r>
          </a:p>
          <a:p>
            <a:endParaRPr lang="en-US" baseline="0" dirty="0"/>
          </a:p>
          <a:p>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70030B8C-F311-41FA-A4E2-0695B3027186}" type="slidenum">
              <a:rPr lang="en-US" smtClean="0"/>
              <a:pPr/>
              <a:t>11</a:t>
            </a:fld>
            <a:endParaRPr lang="en-US"/>
          </a:p>
        </p:txBody>
      </p:sp>
    </p:spTree>
    <p:extLst>
      <p:ext uri="{BB962C8B-B14F-4D97-AF65-F5344CB8AC3E}">
        <p14:creationId xmlns:p14="http://schemas.microsoft.com/office/powerpoint/2010/main" xmlns="" val="2832695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r>
              <a:rPr lang="en-US" dirty="0"/>
              <a:t>Review the slide to emphasize how the goals should drive changes in practices and impact student performance. The research consistently shows that there is a direct correlation between teacher performance</a:t>
            </a:r>
            <a:r>
              <a:rPr lang="en-US" baseline="0" dirty="0"/>
              <a:t> and student performance. </a:t>
            </a:r>
            <a:endParaRPr lang="en-US" dirty="0"/>
          </a:p>
        </p:txBody>
      </p:sp>
      <p:sp>
        <p:nvSpPr>
          <p:cNvPr id="4" name="Slide Number Placeholder 3"/>
          <p:cNvSpPr>
            <a:spLocks noGrp="1"/>
          </p:cNvSpPr>
          <p:nvPr>
            <p:ph type="sldNum" sz="quarter" idx="10"/>
          </p:nvPr>
        </p:nvSpPr>
        <p:spPr/>
        <p:txBody>
          <a:bodyPr/>
          <a:lstStyle/>
          <a:p>
            <a:fld id="{FDF25B5E-FADD-4B46-8D83-67918C45621C}" type="slidenum">
              <a:rPr lang="en-US">
                <a:solidFill>
                  <a:prstClr val="black"/>
                </a:solidFill>
              </a:rPr>
              <a:pPr/>
              <a:t>12</a:t>
            </a:fld>
            <a:endParaRPr lang="en-US">
              <a:solidFill>
                <a:prstClr val="black"/>
              </a:solidFill>
            </a:endParaRPr>
          </a:p>
        </p:txBody>
      </p:sp>
    </p:spTree>
    <p:extLst>
      <p:ext uri="{BB962C8B-B14F-4D97-AF65-F5344CB8AC3E}">
        <p14:creationId xmlns:p14="http://schemas.microsoft.com/office/powerpoint/2010/main" xmlns="" val="31801241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r>
              <a:rPr lang="en-US" sz="1200" kern="1200" dirty="0">
                <a:solidFill>
                  <a:schemeClr val="tx1"/>
                </a:solidFill>
                <a:effectLst/>
                <a:latin typeface="+mn-lt"/>
                <a:ea typeface="+mn-ea"/>
                <a:cs typeface="+mn-cs"/>
              </a:rPr>
              <a:t>Review the talking points on this slide.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Teachers independently, and perhaps collectively with their team, review data and reflect on their professional practices, including reviewing the domains, dimensions, and descriptors of the T-TESS rubric. As a result of this self-assessment, the teachers formulate targeted goals to discuss with the appraiser during the Goal Setting Conference. The initial goal-setting conference with the appraiser and teacher is critical to the T-TESS support system, as it ensures that both the teacher and appraiser are clear about the goals and subsequent actions to reach the desired outcomes.  It is also an opportunity for the teacher to outline the support systems needed to achieve the goals.</a:t>
            </a:r>
            <a:endParaRPr lang="en-US" dirty="0"/>
          </a:p>
        </p:txBody>
      </p:sp>
      <p:sp>
        <p:nvSpPr>
          <p:cNvPr id="4" name="Slide Number Placeholder 3"/>
          <p:cNvSpPr>
            <a:spLocks noGrp="1"/>
          </p:cNvSpPr>
          <p:nvPr>
            <p:ph type="sldNum" sz="quarter" idx="10"/>
          </p:nvPr>
        </p:nvSpPr>
        <p:spPr/>
        <p:txBody>
          <a:bodyPr/>
          <a:lstStyle/>
          <a:p>
            <a:fld id="{C3EA2722-DBE9-4D2D-A65A-EB18AD753D2F}" type="slidenum">
              <a:rPr lang="en-US" smtClean="0"/>
              <a:pPr/>
              <a:t>13</a:t>
            </a:fld>
            <a:endParaRPr lang="en-US"/>
          </a:p>
        </p:txBody>
      </p:sp>
    </p:spTree>
    <p:extLst>
      <p:ext uri="{BB962C8B-B14F-4D97-AF65-F5344CB8AC3E}">
        <p14:creationId xmlns:p14="http://schemas.microsoft.com/office/powerpoint/2010/main" xmlns="" val="42818458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Review the talking points</a:t>
            </a:r>
            <a:r>
              <a:rPr lang="en-US" sz="1200" kern="1200" baseline="0" dirty="0">
                <a:solidFill>
                  <a:schemeClr val="tx1"/>
                </a:solidFill>
                <a:effectLst/>
                <a:latin typeface="+mn-lt"/>
                <a:ea typeface="+mn-ea"/>
                <a:cs typeface="+mn-cs"/>
              </a:rPr>
              <a:t> on this slide.</a:t>
            </a:r>
            <a:r>
              <a:rPr lang="en-US" sz="1200" kern="1200" dirty="0">
                <a:solidFill>
                  <a:schemeClr val="tx1"/>
                </a:solidFill>
                <a:effectLst/>
                <a:latin typeface="+mn-lt"/>
                <a:ea typeface="+mn-ea"/>
                <a:cs typeface="+mn-cs"/>
              </a:rPr>
              <a:t> These key questions drive how goals are generated.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Provide teachers with time to reflect on these questions prior to beginning the goal-setting process.</a:t>
            </a:r>
            <a:r>
              <a:rPr lang="en-US" sz="1200" baseline="0" dirty="0"/>
              <a:t>  Ask teachers to share what they want to change in their own practice with an elbow partner, their team, or other small group.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fld id="{FDF25B5E-FADD-4B46-8D83-67918C45621C}" type="slidenum">
              <a:rPr lang="en-US">
                <a:solidFill>
                  <a:prstClr val="black"/>
                </a:solidFill>
              </a:rPr>
              <a:pPr/>
              <a:t>14</a:t>
            </a:fld>
            <a:endParaRPr lang="en-US">
              <a:solidFill>
                <a:prstClr val="black"/>
              </a:solidFill>
            </a:endParaRPr>
          </a:p>
        </p:txBody>
      </p:sp>
    </p:spTree>
    <p:extLst>
      <p:ext uri="{BB962C8B-B14F-4D97-AF65-F5344CB8AC3E}">
        <p14:creationId xmlns:p14="http://schemas.microsoft.com/office/powerpoint/2010/main" xmlns="" val="29728322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a:t>Note: If the district has developed a separate template, replace the GSPD template photo on this slide and the following slide with the local option.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Review Part I</a:t>
            </a:r>
            <a:r>
              <a:rPr lang="en-US" baseline="0" dirty="0"/>
              <a:t> of the GSPD template.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You may want to share all or some of the following information to help teachers understand how to generate their goal(s).</a:t>
            </a:r>
            <a:r>
              <a:rPr lang="en-US" baseline="0" dirty="0"/>
              <a:t> </a:t>
            </a:r>
            <a:endParaRPr lang="en-US" dirty="0"/>
          </a:p>
          <a:p>
            <a:pPr marL="171450" indent="-171450">
              <a:buFont typeface="Arial" panose="020B0604020202020204" pitchFamily="34" charset="0"/>
              <a:buChar char="•"/>
            </a:pPr>
            <a:r>
              <a:rPr lang="en-US" baseline="0" dirty="0"/>
              <a:t>There are many options for reviewing a teacher’s own data and student-level sources.  The state has provided a sampling of options for data collection within the TTESS Goal-Setting template. However, explain that teachers do not have to use all of these sources, </a:t>
            </a:r>
            <a:r>
              <a:rPr lang="en-US" b="1" baseline="0" dirty="0"/>
              <a:t>and</a:t>
            </a:r>
            <a:r>
              <a:rPr lang="en-US" baseline="0" dirty="0"/>
              <a:t> there may be others that are more relevant to their teaching assignment. </a:t>
            </a:r>
          </a:p>
          <a:p>
            <a:pPr marL="171450" indent="-171450">
              <a:buFont typeface="Arial" panose="020B0604020202020204" pitchFamily="34" charset="0"/>
              <a:buChar char="•"/>
            </a:pPr>
            <a:r>
              <a:rPr lang="en-US" baseline="0" dirty="0"/>
              <a:t>Ultimately, teachers want to collect enough data to clearly formulate a need and help generate targeted goals that will shift their practices and impact student performance. </a:t>
            </a:r>
          </a:p>
          <a:p>
            <a:pPr marL="628650" lvl="1" indent="-171450">
              <a:buFont typeface="Arial" panose="020B0604020202020204" pitchFamily="34" charset="0"/>
              <a:buChar char="•"/>
            </a:pPr>
            <a:r>
              <a:rPr lang="en-US" baseline="0" dirty="0"/>
              <a:t>The data collection process is ongoing.</a:t>
            </a:r>
          </a:p>
          <a:p>
            <a:pPr marL="628650" lvl="1" indent="-171450">
              <a:buFont typeface="Arial" panose="020B0604020202020204" pitchFamily="34" charset="0"/>
              <a:buChar char="•"/>
            </a:pPr>
            <a:r>
              <a:rPr lang="en-US" baseline="0" dirty="0"/>
              <a:t>The goal-setting process is a dynamic process and may need to be revised throughout the year. A question to consider in revising the goals mid-year is whether the goal is still accurate or whether it needs to be revised based on changes in teacher/student need(s). Appraisers should probe further to determine why the goal needs to be revised. </a:t>
            </a:r>
          </a:p>
          <a:p>
            <a:pPr marL="628650" lvl="1" indent="-171450">
              <a:buFont typeface="Arial" panose="020B0604020202020204" pitchFamily="34" charset="0"/>
              <a:buChar char="•"/>
            </a:pPr>
            <a:r>
              <a:rPr lang="en-US" baseline="0" dirty="0"/>
              <a:t>New teachers with limited data may consider conducting their self-assessment based on performance in their university programs, student teaching, or other educational endeavors and continuously revisit the goals to determine if data during the year warrants changes in the goal(s).  </a:t>
            </a:r>
          </a:p>
          <a:p>
            <a:pPr marL="628650" lvl="1" indent="-171450">
              <a:buFont typeface="Arial" panose="020B0604020202020204" pitchFamily="34" charset="0"/>
              <a:buChar char="•"/>
            </a:pPr>
            <a:r>
              <a:rPr lang="en-US" baseline="0" dirty="0"/>
              <a:t>If teachers have little or no student data, they may analyze current data sources, and establish processes for collecting additional data to gauge whether the goals are having the intended impact on student performance throughout the year.</a:t>
            </a:r>
            <a:endParaRPr lang="en-US" dirty="0"/>
          </a:p>
        </p:txBody>
      </p:sp>
      <p:sp>
        <p:nvSpPr>
          <p:cNvPr id="4" name="Slide Number Placeholder 3"/>
          <p:cNvSpPr>
            <a:spLocks noGrp="1"/>
          </p:cNvSpPr>
          <p:nvPr>
            <p:ph type="sldNum" sz="quarter" idx="10"/>
          </p:nvPr>
        </p:nvSpPr>
        <p:spPr/>
        <p:txBody>
          <a:bodyPr/>
          <a:lstStyle/>
          <a:p>
            <a:fld id="{4067BB52-5085-484E-A2CC-3886DC112797}" type="slidenum">
              <a:rPr lang="en-US" smtClean="0"/>
              <a:pPr/>
              <a:t>15</a:t>
            </a:fld>
            <a:endParaRPr lang="en-US"/>
          </a:p>
        </p:txBody>
      </p:sp>
    </p:spTree>
    <p:extLst>
      <p:ext uri="{BB962C8B-B14F-4D97-AF65-F5344CB8AC3E}">
        <p14:creationId xmlns:p14="http://schemas.microsoft.com/office/powerpoint/2010/main" xmlns="" val="22786414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Review the template as</a:t>
            </a:r>
            <a:r>
              <a:rPr lang="en-US" sz="1200" kern="1200" baseline="0" dirty="0">
                <a:solidFill>
                  <a:schemeClr val="tx1"/>
                </a:solidFill>
                <a:effectLst/>
                <a:latin typeface="+mn-lt"/>
                <a:ea typeface="+mn-ea"/>
                <a:cs typeface="+mn-cs"/>
              </a:rPr>
              <a:t> a means to guide the development of the goals and professional development plan. Note that the professional development is captured in the “Actions” column.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The “Evidence of Goal Attainment” column is critical to ensuring that both the appraiser and teacher are clear about the types of evidence that will support how goals are met over time.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Throughout the year, teachers formatively review their goals and professional development plan to determine how goals are being met. Ideally, this includes reflective conferences with administrators, peers, or other professional colleagues. As result of the self-reflection and goal setting processes, teachers implement changes in practice. Evidence is collected to support how professional practices are enhanced as a result of this continuous improvement cycle and the impact those changes are having on student performance. Establishing systems where administrators and other colleagues use coaching to assist teachers in planning and reflecting on changes in practice is a proven method of supporting other professionals and a part of goal-setting. </a:t>
            </a:r>
          </a:p>
          <a:p>
            <a:endParaRPr lang="en-US" dirty="0"/>
          </a:p>
        </p:txBody>
      </p:sp>
      <p:sp>
        <p:nvSpPr>
          <p:cNvPr id="4" name="Slide Number Placeholder 3"/>
          <p:cNvSpPr>
            <a:spLocks noGrp="1"/>
          </p:cNvSpPr>
          <p:nvPr>
            <p:ph type="sldNum" sz="quarter" idx="10"/>
          </p:nvPr>
        </p:nvSpPr>
        <p:spPr/>
        <p:txBody>
          <a:bodyPr/>
          <a:lstStyle/>
          <a:p>
            <a:fld id="{5923418A-D94E-46C2-AEB4-B56FBE667709}" type="slidenum">
              <a:rPr lang="en-US" smtClean="0"/>
              <a:pPr/>
              <a:t>16</a:t>
            </a:fld>
            <a:endParaRPr lang="en-US"/>
          </a:p>
        </p:txBody>
      </p:sp>
    </p:spTree>
    <p:extLst>
      <p:ext uri="{BB962C8B-B14F-4D97-AF65-F5344CB8AC3E}">
        <p14:creationId xmlns:p14="http://schemas.microsoft.com/office/powerpoint/2010/main" xmlns="" val="24260197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r>
              <a:rPr lang="en-US" dirty="0"/>
              <a:t>Emphasize that SMART criteria are used to develop the goals. </a:t>
            </a:r>
            <a:endParaRPr lang="en-US" baseline="0" dirty="0"/>
          </a:p>
          <a:p>
            <a:endParaRPr lang="en-US" baseline="0" dirty="0"/>
          </a:p>
          <a:p>
            <a:r>
              <a:rPr lang="en-US" baseline="0" dirty="0"/>
              <a:t>Note: Teachers should ensure that the goal(s) are specific to their own practices, rather than written solely about student performance. Campus-wide goals are part of the campus improvement plan, rather than the individual teacher’s GSPD plan. </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a:t>Depending on district expectations, SMART criteria may be embedded within the language of the goal itself or within the teacher’s Professional Development Plan.</a:t>
            </a:r>
          </a:p>
          <a:p>
            <a:endParaRPr lang="en-US" dirty="0"/>
          </a:p>
        </p:txBody>
      </p:sp>
      <p:sp>
        <p:nvSpPr>
          <p:cNvPr id="4" name="Slide Number Placeholder 3"/>
          <p:cNvSpPr>
            <a:spLocks noGrp="1"/>
          </p:cNvSpPr>
          <p:nvPr>
            <p:ph type="sldNum" sz="quarter" idx="10"/>
          </p:nvPr>
        </p:nvSpPr>
        <p:spPr/>
        <p:txBody>
          <a:bodyPr/>
          <a:lstStyle/>
          <a:p>
            <a:fld id="{FDF25B5E-FADD-4B46-8D83-67918C45621C}" type="slidenum">
              <a:rPr lang="en-US">
                <a:solidFill>
                  <a:prstClr val="black"/>
                </a:solidFill>
              </a:rPr>
              <a:pPr/>
              <a:t>17</a:t>
            </a:fld>
            <a:endParaRPr lang="en-US">
              <a:solidFill>
                <a:prstClr val="black"/>
              </a:solidFill>
            </a:endParaRPr>
          </a:p>
        </p:txBody>
      </p:sp>
    </p:spTree>
    <p:extLst>
      <p:ext uri="{BB962C8B-B14F-4D97-AF65-F5344CB8AC3E}">
        <p14:creationId xmlns:p14="http://schemas.microsoft.com/office/powerpoint/2010/main" xmlns="" val="353162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r>
              <a:rPr lang="en-US" dirty="0"/>
              <a:t>See the</a:t>
            </a:r>
            <a:r>
              <a:rPr lang="en-US" baseline="0" dirty="0"/>
              <a:t> supplemental </a:t>
            </a:r>
            <a:r>
              <a:rPr lang="en-US" u="sng" baseline="0" dirty="0"/>
              <a:t>GSPD Plan Sample </a:t>
            </a:r>
            <a:r>
              <a:rPr lang="en-US" baseline="0" dirty="0"/>
              <a:t>document. </a:t>
            </a:r>
            <a:endParaRPr lang="en-US" dirty="0"/>
          </a:p>
          <a:p>
            <a:endParaRPr lang="en-US" dirty="0"/>
          </a:p>
        </p:txBody>
      </p:sp>
      <p:sp>
        <p:nvSpPr>
          <p:cNvPr id="4" name="Slide Number Placeholder 3"/>
          <p:cNvSpPr>
            <a:spLocks noGrp="1"/>
          </p:cNvSpPr>
          <p:nvPr>
            <p:ph type="sldNum" sz="quarter" idx="10"/>
          </p:nvPr>
        </p:nvSpPr>
        <p:spPr/>
        <p:txBody>
          <a:bodyPr/>
          <a:lstStyle/>
          <a:p>
            <a:fld id="{FDF25B5E-FADD-4B46-8D83-67918C45621C}" type="slidenum">
              <a:rPr lang="en-US">
                <a:solidFill>
                  <a:prstClr val="black"/>
                </a:solidFill>
              </a:rPr>
              <a:pPr/>
              <a:t>18</a:t>
            </a:fld>
            <a:endParaRPr lang="en-US">
              <a:solidFill>
                <a:prstClr val="black"/>
              </a:solidFill>
            </a:endParaRPr>
          </a:p>
        </p:txBody>
      </p:sp>
    </p:spTree>
    <p:extLst>
      <p:ext uri="{BB962C8B-B14F-4D97-AF65-F5344CB8AC3E}">
        <p14:creationId xmlns:p14="http://schemas.microsoft.com/office/powerpoint/2010/main" xmlns="" val="19723109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Review the talking points</a:t>
            </a:r>
            <a:r>
              <a:rPr lang="en-US" baseline="0" dirty="0"/>
              <a:t> on the slide.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Consider discussing the last bullet regarding how teachers are expected to maintain their documentation or have them brainstorm options.</a:t>
            </a:r>
            <a:endParaRPr lang="en-US" dirty="0"/>
          </a:p>
          <a:p>
            <a:endParaRPr lang="en-US" dirty="0"/>
          </a:p>
        </p:txBody>
      </p:sp>
      <p:sp>
        <p:nvSpPr>
          <p:cNvPr id="4" name="Slide Number Placeholder 3"/>
          <p:cNvSpPr>
            <a:spLocks noGrp="1"/>
          </p:cNvSpPr>
          <p:nvPr>
            <p:ph type="sldNum" sz="quarter" idx="10"/>
          </p:nvPr>
        </p:nvSpPr>
        <p:spPr/>
        <p:txBody>
          <a:bodyPr/>
          <a:lstStyle/>
          <a:p>
            <a:fld id="{FDF25B5E-FADD-4B46-8D83-67918C45621C}" type="slidenum">
              <a:rPr lang="en-US">
                <a:solidFill>
                  <a:prstClr val="black"/>
                </a:solidFill>
              </a:rPr>
              <a:pPr/>
              <a:t>19</a:t>
            </a:fld>
            <a:endParaRPr lang="en-US">
              <a:solidFill>
                <a:prstClr val="black"/>
              </a:solidFill>
            </a:endParaRPr>
          </a:p>
        </p:txBody>
      </p:sp>
    </p:spTree>
    <p:extLst>
      <p:ext uri="{BB962C8B-B14F-4D97-AF65-F5344CB8AC3E}">
        <p14:creationId xmlns:p14="http://schemas.microsoft.com/office/powerpoint/2010/main" xmlns="" val="3613107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b="1" dirty="0"/>
              <a:t>Let’s begin</a:t>
            </a:r>
            <a:r>
              <a:rPr lang="en-US" b="1" baseline="0" dirty="0"/>
              <a:t> by thinking about this question: </a:t>
            </a:r>
          </a:p>
          <a:p>
            <a:r>
              <a:rPr lang="en-US" b="1" baseline="0" dirty="0"/>
              <a:t>What is the purpose of the Goal-Setting and Professional Development Plan process? </a:t>
            </a:r>
          </a:p>
          <a:p>
            <a:endParaRPr lang="en-US" baseline="0" dirty="0"/>
          </a:p>
          <a:p>
            <a:endParaRPr lang="en-US" baseline="0" dirty="0"/>
          </a:p>
          <a:p>
            <a:r>
              <a:rPr lang="en-US" b="1" baseline="0" dirty="0"/>
              <a:t>Texas Administrative Code, Chapter 149.1001 related to the Texas Teacher Standards states that (click): </a:t>
            </a:r>
          </a:p>
          <a:p>
            <a:pPr marL="0" indent="0">
              <a:buNone/>
            </a:pPr>
            <a:r>
              <a:rPr lang="en-US" sz="1200" b="1" cap="none" dirty="0"/>
              <a:t>GSPD is an </a:t>
            </a:r>
            <a:r>
              <a:rPr lang="en-US" sz="1200" b="1" u="sng" cap="none" dirty="0"/>
              <a:t>ongoing, recursive process</a:t>
            </a:r>
            <a:r>
              <a:rPr lang="en-US" sz="1200" b="1" cap="none" dirty="0"/>
              <a:t> through which teachers authentically engage in reflection about current professional practices, identify individualized professional growth goals, establish and implement a professional development plan to attain those goals, and track progress toward the goals over the course of the year. </a:t>
            </a:r>
          </a:p>
          <a:p>
            <a:endParaRPr lang="en-US" baseline="0" dirty="0"/>
          </a:p>
          <a:p>
            <a:r>
              <a:rPr lang="en-US" baseline="0" dirty="0"/>
              <a:t>Ask the teachers: </a:t>
            </a:r>
            <a:r>
              <a:rPr lang="en-US" b="1" baseline="0" dirty="0"/>
              <a:t>What key words do you hear/see embedded in this expectation? </a:t>
            </a:r>
            <a:r>
              <a:rPr lang="en-US" baseline="0" dirty="0"/>
              <a:t>(Listen for responses.) </a:t>
            </a:r>
          </a:p>
          <a:p>
            <a:endParaRPr lang="en-US" baseline="0" dirty="0"/>
          </a:p>
          <a:p>
            <a:r>
              <a:rPr lang="en-US" b="1" baseline="0" dirty="0"/>
              <a:t>As professionals in the field where learning is our focus (education), it is apparent that we should consistently be thinking about how we are learning and growing to stay current and identifying ways to ensure that we are always performing at our best in order to have the greatest impact with students.  </a:t>
            </a:r>
            <a:endParaRPr lang="en-US" b="1" dirty="0"/>
          </a:p>
          <a:p>
            <a:endParaRPr lang="en-US" dirty="0"/>
          </a:p>
        </p:txBody>
      </p:sp>
      <p:sp>
        <p:nvSpPr>
          <p:cNvPr id="4" name="Slide Number Placeholder 3"/>
          <p:cNvSpPr>
            <a:spLocks noGrp="1"/>
          </p:cNvSpPr>
          <p:nvPr>
            <p:ph type="sldNum" sz="quarter" idx="10"/>
          </p:nvPr>
        </p:nvSpPr>
        <p:spPr/>
        <p:txBody>
          <a:bodyPr/>
          <a:lstStyle/>
          <a:p>
            <a:fld id="{5923418A-D94E-46C2-AEB4-B56FBE667709}" type="slidenum">
              <a:rPr lang="en-US" smtClean="0"/>
              <a:pPr/>
              <a:t>2</a:t>
            </a:fld>
            <a:endParaRPr lang="en-US"/>
          </a:p>
        </p:txBody>
      </p:sp>
    </p:spTree>
    <p:extLst>
      <p:ext uri="{BB962C8B-B14F-4D97-AF65-F5344CB8AC3E}">
        <p14:creationId xmlns:p14="http://schemas.microsoft.com/office/powerpoint/2010/main" xmlns="" val="26850756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r>
              <a:rPr lang="en-US" dirty="0"/>
              <a:t>Review the talking points</a:t>
            </a:r>
            <a:r>
              <a:rPr lang="en-US" baseline="0" dirty="0"/>
              <a:t> on the slide. </a:t>
            </a:r>
            <a:endParaRPr lang="en-US" dirty="0"/>
          </a:p>
        </p:txBody>
      </p:sp>
      <p:sp>
        <p:nvSpPr>
          <p:cNvPr id="4" name="Slide Number Placeholder 3"/>
          <p:cNvSpPr>
            <a:spLocks noGrp="1"/>
          </p:cNvSpPr>
          <p:nvPr>
            <p:ph type="sldNum" sz="quarter" idx="10"/>
          </p:nvPr>
        </p:nvSpPr>
        <p:spPr/>
        <p:txBody>
          <a:bodyPr/>
          <a:lstStyle/>
          <a:p>
            <a:fld id="{FDF25B5E-FADD-4B46-8D83-67918C45621C}" type="slidenum">
              <a:rPr lang="en-US">
                <a:solidFill>
                  <a:prstClr val="black"/>
                </a:solidFill>
              </a:rPr>
              <a:pPr/>
              <a:t>20</a:t>
            </a:fld>
            <a:endParaRPr lang="en-US">
              <a:solidFill>
                <a:prstClr val="black"/>
              </a:solidFill>
            </a:endParaRPr>
          </a:p>
        </p:txBody>
      </p:sp>
    </p:spTree>
    <p:extLst>
      <p:ext uri="{BB962C8B-B14F-4D97-AF65-F5344CB8AC3E}">
        <p14:creationId xmlns:p14="http://schemas.microsoft.com/office/powerpoint/2010/main" xmlns="" val="21176800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r>
              <a:rPr lang="en-US" dirty="0"/>
              <a:t>Discuss</a:t>
            </a:r>
            <a:r>
              <a:rPr lang="en-US" baseline="0" dirty="0"/>
              <a:t> the connections between each of these and how they work together to inform practices. </a:t>
            </a:r>
            <a:endParaRPr lang="en-US" dirty="0"/>
          </a:p>
        </p:txBody>
      </p:sp>
      <p:sp>
        <p:nvSpPr>
          <p:cNvPr id="4" name="Slide Number Placeholder 3"/>
          <p:cNvSpPr>
            <a:spLocks noGrp="1"/>
          </p:cNvSpPr>
          <p:nvPr>
            <p:ph type="sldNum" sz="quarter" idx="10"/>
          </p:nvPr>
        </p:nvSpPr>
        <p:spPr/>
        <p:txBody>
          <a:bodyPr/>
          <a:lstStyle/>
          <a:p>
            <a:fld id="{99CFF818-2207-4B4E-AC7A-B4B3D2D01E12}" type="slidenum">
              <a:rPr lang="en-US">
                <a:solidFill>
                  <a:prstClr val="black"/>
                </a:solidFill>
              </a:rPr>
              <a:pPr/>
              <a:t>21</a:t>
            </a:fld>
            <a:endParaRPr lang="en-US">
              <a:solidFill>
                <a:prstClr val="black"/>
              </a:solidFill>
            </a:endParaRPr>
          </a:p>
        </p:txBody>
      </p:sp>
    </p:spTree>
    <p:extLst>
      <p:ext uri="{BB962C8B-B14F-4D97-AF65-F5344CB8AC3E}">
        <p14:creationId xmlns:p14="http://schemas.microsoft.com/office/powerpoint/2010/main" xmlns="" val="3485221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Note: Display</a:t>
            </a:r>
            <a:r>
              <a:rPr lang="en-US" baseline="0" dirty="0"/>
              <a:t> this slide to see the various transitions. </a:t>
            </a:r>
          </a:p>
          <a:p>
            <a:endParaRPr lang="en-US" dirty="0"/>
          </a:p>
          <a:p>
            <a:r>
              <a:rPr lang="en-US" b="1" dirty="0"/>
              <a:t>T-TESS fosters professional growth by encouraging teachers to set high standards for their professional development to improve their instructional effectiveness, knowledge and skills. </a:t>
            </a:r>
          </a:p>
          <a:p>
            <a:endParaRPr lang="en-US" b="1" dirty="0"/>
          </a:p>
          <a:p>
            <a:r>
              <a:rPr lang="en-US" b="1" dirty="0">
                <a:effectLst/>
              </a:rPr>
              <a:t>Goal setting is intended to… </a:t>
            </a:r>
          </a:p>
          <a:p>
            <a:r>
              <a:rPr lang="en-US" b="1" dirty="0">
                <a:effectLst/>
              </a:rPr>
              <a:t>Establish a positive correlation between the quality of teaching and learning,</a:t>
            </a:r>
          </a:p>
          <a:p>
            <a:r>
              <a:rPr lang="en-US" b="1" dirty="0">
                <a:effectLst/>
              </a:rPr>
              <a:t>Target instructional decisions based upon student data,</a:t>
            </a:r>
          </a:p>
          <a:p>
            <a:r>
              <a:rPr lang="en-US" b="1" dirty="0">
                <a:effectLst/>
              </a:rPr>
              <a:t>Create a mechanism for teacher refinement of practices, and</a:t>
            </a:r>
          </a:p>
          <a:p>
            <a:r>
              <a:rPr lang="en-US" b="1" dirty="0">
                <a:effectLst/>
              </a:rPr>
              <a:t>Increase effectiveness of instruction via the teacher’s continuous professional growth.</a:t>
            </a:r>
          </a:p>
          <a:p>
            <a:endParaRPr lang="en-US" b="1" dirty="0">
              <a:effectLst/>
            </a:endParaRPr>
          </a:p>
          <a:p>
            <a:r>
              <a:rPr lang="en-US" b="1" baseline="0" dirty="0"/>
              <a:t>(click) </a:t>
            </a:r>
          </a:p>
          <a:p>
            <a:r>
              <a:rPr lang="en-US" b="1" baseline="0" dirty="0"/>
              <a:t>Why do we do this? </a:t>
            </a:r>
          </a:p>
          <a:p>
            <a:endParaRPr lang="en-US" b="1" baseline="0" dirty="0"/>
          </a:p>
          <a:p>
            <a:r>
              <a:rPr lang="en-US" b="1" baseline="0" dirty="0"/>
              <a:t>(click)</a:t>
            </a:r>
          </a:p>
          <a:p>
            <a:r>
              <a:rPr lang="en-US" b="1" baseline="0" dirty="0"/>
              <a:t>Imagine the potential when every teacher in every school is focused on reflective practice, seeking feedback, and committed to ongoing development of knowledge and skills. It’s about performing at our very best to impact every student, every day, as they prepare to walk the stage - college and career ready. </a:t>
            </a:r>
          </a:p>
          <a:p>
            <a:endParaRPr lang="en-US" b="1" baseline="0" dirty="0"/>
          </a:p>
          <a:p>
            <a:endParaRPr lang="en-US" b="1" dirty="0"/>
          </a:p>
        </p:txBody>
      </p:sp>
      <p:sp>
        <p:nvSpPr>
          <p:cNvPr id="4" name="Slide Number Placeholder 3"/>
          <p:cNvSpPr>
            <a:spLocks noGrp="1"/>
          </p:cNvSpPr>
          <p:nvPr>
            <p:ph type="sldNum" sz="quarter" idx="10"/>
          </p:nvPr>
        </p:nvSpPr>
        <p:spPr/>
        <p:txBody>
          <a:bodyPr/>
          <a:lstStyle/>
          <a:p>
            <a:fld id="{70030B8C-F311-41FA-A4E2-0695B3027186}" type="slidenum">
              <a:rPr lang="en-US" smtClean="0"/>
              <a:pPr/>
              <a:t>22</a:t>
            </a:fld>
            <a:endParaRPr lang="en-US"/>
          </a:p>
        </p:txBody>
      </p:sp>
    </p:spTree>
    <p:extLst>
      <p:ext uri="{BB962C8B-B14F-4D97-AF65-F5344CB8AC3E}">
        <p14:creationId xmlns:p14="http://schemas.microsoft.com/office/powerpoint/2010/main" xmlns="" val="832231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The T-TESS system </a:t>
            </a:r>
            <a:r>
              <a:rPr lang="en-US" sz="1200" b="1" kern="1200" baseline="0" dirty="0">
                <a:solidFill>
                  <a:schemeClr val="tx1"/>
                </a:solidFill>
                <a:effectLst/>
                <a:latin typeface="+mn-lt"/>
                <a:ea typeface="+mn-ea"/>
                <a:cs typeface="+mn-cs"/>
              </a:rPr>
              <a:t>(click)</a:t>
            </a:r>
            <a:r>
              <a:rPr lang="en-US" sz="1200" b="1" kern="1200" dirty="0">
                <a:solidFill>
                  <a:schemeClr val="tx1"/>
                </a:solidFill>
                <a:effectLst/>
                <a:latin typeface="+mn-lt"/>
                <a:ea typeface="+mn-ea"/>
                <a:cs typeface="+mn-cs"/>
              </a:rPr>
              <a:t> as a whole focuses on continuous professional growth where all teachers consistently hold themselves to high standards for professional development to improve their instructional effectiveness, knowledge and skills. The emphasis is on creating and maintaining a high-performing campus where a strong school culture of continuous improvement with</a:t>
            </a:r>
            <a:r>
              <a:rPr lang="en-US" sz="1200" b="1"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tx1"/>
                </a:solidFill>
                <a:effectLst/>
                <a:latin typeface="+mn-lt"/>
                <a:ea typeface="+mn-ea"/>
                <a:cs typeface="+mn-cs"/>
              </a:rPr>
              <a:t>(click)</a:t>
            </a:r>
            <a:r>
              <a:rPr lang="en-US" sz="1200" b="1" kern="1200" dirty="0">
                <a:solidFill>
                  <a:schemeClr val="tx1"/>
                </a:solidFill>
                <a:effectLst/>
                <a:latin typeface="+mn-lt"/>
                <a:ea typeface="+mn-ea"/>
                <a:cs typeface="+mn-cs"/>
              </a:rPr>
              <a:t> growth,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tx1"/>
                </a:solidFill>
                <a:effectLst/>
                <a:latin typeface="+mn-lt"/>
                <a:ea typeface="+mn-ea"/>
                <a:cs typeface="+mn-cs"/>
              </a:rPr>
              <a:t>(click)</a:t>
            </a:r>
            <a:r>
              <a:rPr lang="en-US" sz="1200" b="1" kern="1200" dirty="0">
                <a:solidFill>
                  <a:schemeClr val="tx1"/>
                </a:solidFill>
                <a:effectLst/>
                <a:latin typeface="+mn-lt"/>
                <a:ea typeface="+mn-ea"/>
                <a:cs typeface="+mn-cs"/>
              </a:rPr>
              <a:t> development,</a:t>
            </a:r>
            <a:r>
              <a:rPr lang="en-US" sz="1200" b="1"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tx1"/>
                </a:solidFill>
                <a:effectLst/>
                <a:latin typeface="+mn-lt"/>
                <a:ea typeface="+mn-ea"/>
                <a:cs typeface="+mn-cs"/>
              </a:rPr>
              <a:t>(click)</a:t>
            </a:r>
            <a:r>
              <a:rPr lang="en-US" sz="1200" b="1" kern="1200" dirty="0">
                <a:solidFill>
                  <a:schemeClr val="tx1"/>
                </a:solidFill>
                <a:effectLst/>
                <a:latin typeface="+mn-lt"/>
                <a:ea typeface="+mn-ea"/>
                <a:cs typeface="+mn-cs"/>
              </a:rPr>
              <a:t> </a:t>
            </a:r>
            <a:r>
              <a:rPr lang="en-US" sz="1200" b="1" kern="1200" baseline="0" dirty="0">
                <a:solidFill>
                  <a:schemeClr val="tx1"/>
                </a:solidFill>
                <a:effectLst/>
                <a:latin typeface="+mn-lt"/>
                <a:ea typeface="+mn-ea"/>
                <a:cs typeface="+mn-cs"/>
              </a:rPr>
              <a:t>support and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tx1"/>
                </a:solidFill>
                <a:effectLst/>
                <a:latin typeface="+mn-lt"/>
                <a:ea typeface="+mn-ea"/>
                <a:cs typeface="+mn-cs"/>
              </a:rPr>
              <a:t>(click)</a:t>
            </a:r>
            <a:r>
              <a:rPr lang="en-US" sz="1200" b="1" kern="1200" dirty="0">
                <a:solidFill>
                  <a:schemeClr val="tx1"/>
                </a:solidFill>
                <a:effectLst/>
                <a:latin typeface="+mn-lt"/>
                <a:ea typeface="+mn-ea"/>
                <a:cs typeface="+mn-cs"/>
              </a:rPr>
              <a:t> </a:t>
            </a:r>
            <a:r>
              <a:rPr lang="en-US" sz="1200" b="1" kern="1200" baseline="0" dirty="0">
                <a:solidFill>
                  <a:schemeClr val="tx1"/>
                </a:solidFill>
                <a:effectLst/>
                <a:latin typeface="+mn-lt"/>
                <a:ea typeface="+mn-ea"/>
                <a:cs typeface="+mn-cs"/>
              </a:rPr>
              <a:t>collaboration are the norm.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tx1"/>
                </a:solidFill>
                <a:effectLst/>
                <a:latin typeface="+mn-lt"/>
                <a:ea typeface="+mn-ea"/>
                <a:cs typeface="+mn-cs"/>
              </a:rPr>
              <a:t>Think for a second about the actions associated with these terms and how those apply to you individually and us, collectively.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tx1"/>
                </a:solidFill>
                <a:effectLst/>
                <a:latin typeface="+mn-lt"/>
                <a:ea typeface="+mn-ea"/>
                <a:cs typeface="+mn-cs"/>
              </a:rPr>
              <a:t>O</a:t>
            </a:r>
            <a:r>
              <a:rPr lang="en-US" sz="1200" b="1" kern="1200" dirty="0">
                <a:solidFill>
                  <a:schemeClr val="tx1"/>
                </a:solidFill>
                <a:effectLst/>
                <a:latin typeface="+mn-lt"/>
                <a:ea typeface="+mn-ea"/>
                <a:cs typeface="+mn-cs"/>
              </a:rPr>
              <a:t>ngoing feedback and collaborative support for learning are embraced by all staff, and this learning has a positive impact on teacher quality and student achievement.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Regardless of how long</a:t>
            </a:r>
            <a:r>
              <a:rPr lang="en-US" sz="1200" b="1" kern="1200" baseline="0" dirty="0">
                <a:solidFill>
                  <a:schemeClr val="tx1"/>
                </a:solidFill>
                <a:effectLst/>
                <a:latin typeface="+mn-lt"/>
                <a:ea typeface="+mn-ea"/>
                <a:cs typeface="+mn-cs"/>
              </a:rPr>
              <a:t> we have been in the profession, we continuously seek ways to learn, grow, and challenge ourselves. We are a community of learners.</a:t>
            </a:r>
            <a:endParaRPr lang="en-US" b="1" dirty="0"/>
          </a:p>
          <a:p>
            <a:endParaRPr lang="en-US" dirty="0"/>
          </a:p>
        </p:txBody>
      </p:sp>
      <p:sp>
        <p:nvSpPr>
          <p:cNvPr id="4" name="Slide Number Placeholder 3"/>
          <p:cNvSpPr>
            <a:spLocks noGrp="1"/>
          </p:cNvSpPr>
          <p:nvPr>
            <p:ph type="sldNum" sz="quarter" idx="10"/>
          </p:nvPr>
        </p:nvSpPr>
        <p:spPr/>
        <p:txBody>
          <a:bodyPr/>
          <a:lstStyle/>
          <a:p>
            <a:fld id="{5923418A-D94E-46C2-AEB4-B56FBE667709}" type="slidenum">
              <a:rPr lang="en-US" smtClean="0"/>
              <a:pPr/>
              <a:t>3</a:t>
            </a:fld>
            <a:endParaRPr lang="en-US"/>
          </a:p>
        </p:txBody>
      </p:sp>
    </p:spTree>
    <p:extLst>
      <p:ext uri="{BB962C8B-B14F-4D97-AF65-F5344CB8AC3E}">
        <p14:creationId xmlns:p14="http://schemas.microsoft.com/office/powerpoint/2010/main" xmlns="" val="593049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defTabSz="889986">
              <a:defRPr/>
            </a:pPr>
            <a:r>
              <a:rPr lang="en-US" b="1" dirty="0"/>
              <a:t>Taking this a step further….. </a:t>
            </a:r>
            <a:endParaRPr lang="en-US" b="1" baseline="0" dirty="0"/>
          </a:p>
          <a:p>
            <a:pPr defTabSz="889986">
              <a:defRPr/>
            </a:pPr>
            <a:r>
              <a:rPr lang="en-US" b="1" baseline="0" dirty="0"/>
              <a:t>Why do we engage in goal setting and establish a professional development plan? </a:t>
            </a:r>
          </a:p>
          <a:p>
            <a:pPr defTabSz="889986">
              <a:defRPr/>
            </a:pPr>
            <a:endParaRPr lang="en-US" b="1" baseline="0" dirty="0"/>
          </a:p>
          <a:p>
            <a:pPr defTabSz="889986">
              <a:defRPr/>
            </a:pPr>
            <a:r>
              <a:rPr lang="en-US" b="1" baseline="0" dirty="0"/>
              <a:t>When the goals are on target and the plan is executed with “heart”,…we see t</a:t>
            </a:r>
            <a:r>
              <a:rPr lang="en-US" b="1" dirty="0"/>
              <a:t>eachers authentically reflective about their practices and how those</a:t>
            </a:r>
            <a:r>
              <a:rPr lang="en-US" b="1" baseline="0" dirty="0"/>
              <a:t> practices </a:t>
            </a:r>
            <a:r>
              <a:rPr lang="en-US" b="1" dirty="0"/>
              <a:t>impact student learning.</a:t>
            </a:r>
            <a:r>
              <a:rPr lang="en-US" b="1" baseline="0" dirty="0"/>
              <a:t> </a:t>
            </a:r>
            <a:r>
              <a:rPr lang="en-US" b="1" dirty="0"/>
              <a:t>They </a:t>
            </a:r>
            <a:r>
              <a:rPr lang="en-US" b="1" baseline="0" dirty="0"/>
              <a:t>value and embrace learning and growing, ….always seeking ways to strengthen their expertise. </a:t>
            </a:r>
            <a:endParaRPr lang="en-US" b="1" dirty="0"/>
          </a:p>
          <a:p>
            <a:endParaRPr lang="en-US" b="1" dirty="0"/>
          </a:p>
          <a:p>
            <a:r>
              <a:rPr lang="en-US" b="1" dirty="0"/>
              <a:t>(Click) --- There is a commitment to developing effective instructional practices …. Teachers know where they need to grow and with a strong plan and support systems, they make this happen. </a:t>
            </a:r>
          </a:p>
          <a:p>
            <a:endParaRPr lang="en-US" dirty="0"/>
          </a:p>
        </p:txBody>
      </p:sp>
      <p:sp>
        <p:nvSpPr>
          <p:cNvPr id="4" name="Slide Number Placeholder 3"/>
          <p:cNvSpPr>
            <a:spLocks noGrp="1"/>
          </p:cNvSpPr>
          <p:nvPr>
            <p:ph type="sldNum" sz="quarter" idx="10"/>
          </p:nvPr>
        </p:nvSpPr>
        <p:spPr/>
        <p:txBody>
          <a:bodyPr/>
          <a:lstStyle/>
          <a:p>
            <a:fld id="{5923418A-D94E-46C2-AEB4-B56FBE667709}" type="slidenum">
              <a:rPr lang="en-US" smtClean="0"/>
              <a:pPr/>
              <a:t>4</a:t>
            </a:fld>
            <a:endParaRPr lang="en-US"/>
          </a:p>
        </p:txBody>
      </p:sp>
    </p:spTree>
    <p:extLst>
      <p:ext uri="{BB962C8B-B14F-4D97-AF65-F5344CB8AC3E}">
        <p14:creationId xmlns:p14="http://schemas.microsoft.com/office/powerpoint/2010/main" xmlns="" val="3007641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b="1" dirty="0"/>
              <a:t>(click) The expectation for goal setting is directly tied to Texas Administrative Code, Chapter 149.1001 of the Texas Teacher Standards. </a:t>
            </a:r>
          </a:p>
          <a:p>
            <a:endParaRPr lang="en-US" b="1" dirty="0"/>
          </a:p>
          <a:p>
            <a:r>
              <a:rPr lang="en-US" b="1" dirty="0"/>
              <a:t>Standard 6 for Professional Practices and Responsibilities addresses the expectation for: </a:t>
            </a:r>
          </a:p>
          <a:p>
            <a:r>
              <a:rPr lang="en-US" b="1" dirty="0"/>
              <a:t>(click) Teacher self-reflection of strengths and professional learning needs….. </a:t>
            </a:r>
          </a:p>
          <a:p>
            <a:r>
              <a:rPr lang="en-US" b="1" dirty="0"/>
              <a:t>(click) Establishing personal goals to strengthen their instructional effectiveness and better meet students’ needs….</a:t>
            </a:r>
          </a:p>
          <a:p>
            <a:r>
              <a:rPr lang="en-US" b="1" dirty="0"/>
              <a:t>(click) And engagement in relevant, targeted professional learning opportunities aligned to their goals. </a:t>
            </a:r>
          </a:p>
          <a:p>
            <a:endParaRPr lang="en-US" b="1" dirty="0"/>
          </a:p>
          <a:p>
            <a:r>
              <a:rPr lang="en-US" b="1" dirty="0"/>
              <a:t>When these things happen consistently over time, we will see </a:t>
            </a:r>
            <a:r>
              <a:rPr lang="en-US" b="1" baseline="0" dirty="0"/>
              <a:t>practices and performance shifting, as well. </a:t>
            </a:r>
            <a:r>
              <a:rPr lang="en-US" b="1" dirty="0"/>
              <a:t> </a:t>
            </a:r>
          </a:p>
        </p:txBody>
      </p:sp>
      <p:sp>
        <p:nvSpPr>
          <p:cNvPr id="4" name="Slide Number Placeholder 3"/>
          <p:cNvSpPr>
            <a:spLocks noGrp="1"/>
          </p:cNvSpPr>
          <p:nvPr>
            <p:ph type="sldNum" sz="quarter" idx="10"/>
          </p:nvPr>
        </p:nvSpPr>
        <p:spPr/>
        <p:txBody>
          <a:bodyPr/>
          <a:lstStyle/>
          <a:p>
            <a:fld id="{70030B8C-F311-41FA-A4E2-0695B3027186}" type="slidenum">
              <a:rPr lang="en-US" smtClean="0"/>
              <a:pPr/>
              <a:t>5</a:t>
            </a:fld>
            <a:endParaRPr lang="en-US"/>
          </a:p>
        </p:txBody>
      </p:sp>
    </p:spTree>
    <p:extLst>
      <p:ext uri="{BB962C8B-B14F-4D97-AF65-F5344CB8AC3E}">
        <p14:creationId xmlns:p14="http://schemas.microsoft.com/office/powerpoint/2010/main" xmlns="" val="1781371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b="1" dirty="0"/>
              <a:t>Let’s look… at two focus questions</a:t>
            </a:r>
            <a:r>
              <a:rPr lang="en-US" b="1" baseline="0" dirty="0"/>
              <a:t> (click) to help set the foundation for the goal setting and professional development process. </a:t>
            </a:r>
          </a:p>
          <a:p>
            <a:endParaRPr lang="en-US" b="1" baseline="0" dirty="0"/>
          </a:p>
          <a:p>
            <a:pPr lvl="0"/>
            <a:r>
              <a:rPr lang="en-US" b="1" baseline="0" dirty="0"/>
              <a:t>(click) Knowing that the culture of an organization dictates both values and behaviors, the first question is -</a:t>
            </a:r>
            <a:r>
              <a:rPr lang="en-US" sz="1200" b="1" dirty="0"/>
              <a:t> How do we, as a community of learners, establish a culture where goal-setting and ongoing learning are valued and embraced in our school community? </a:t>
            </a:r>
          </a:p>
          <a:p>
            <a:endParaRPr lang="en-US" b="1" baseline="0" dirty="0"/>
          </a:p>
          <a:p>
            <a:pPr defTabSz="889986">
              <a:defRPr/>
            </a:pPr>
            <a:r>
              <a:rPr lang="en-US" b="1" baseline="0" dirty="0"/>
              <a:t>Also, because we’re looking at a systems approach to implementation, the second question then becomes - </a:t>
            </a:r>
            <a:r>
              <a:rPr lang="en-US" b="1" dirty="0"/>
              <a:t>How is the </a:t>
            </a:r>
            <a:r>
              <a:rPr lang="en-US" b="1" i="1" dirty="0"/>
              <a:t>Goal Setting and Professional Development Plan </a:t>
            </a:r>
            <a:r>
              <a:rPr lang="en-US" b="1" dirty="0"/>
              <a:t>used as the central tool to systematically focus teachers on continuous, self-directed improvement of practices? </a:t>
            </a:r>
          </a:p>
          <a:p>
            <a:pPr defTabSz="889986">
              <a:defRPr/>
            </a:pPr>
            <a:endParaRPr lang="en-US" b="1" dirty="0"/>
          </a:p>
          <a:p>
            <a:pPr defTabSz="889986">
              <a:defRPr/>
            </a:pPr>
            <a:r>
              <a:rPr lang="en-US" b="1" dirty="0"/>
              <a:t>A rooted culture and a systematic approach create the foundation for</a:t>
            </a:r>
            <a:r>
              <a:rPr lang="en-US" b="1" baseline="0" dirty="0"/>
              <a:t> this process to thrive. </a:t>
            </a:r>
            <a:endParaRPr lang="en-US" b="1" dirty="0"/>
          </a:p>
        </p:txBody>
      </p:sp>
      <p:sp>
        <p:nvSpPr>
          <p:cNvPr id="4" name="Slide Number Placeholder 3"/>
          <p:cNvSpPr>
            <a:spLocks noGrp="1"/>
          </p:cNvSpPr>
          <p:nvPr>
            <p:ph type="sldNum" sz="quarter" idx="10"/>
          </p:nvPr>
        </p:nvSpPr>
        <p:spPr/>
        <p:txBody>
          <a:bodyPr/>
          <a:lstStyle/>
          <a:p>
            <a:fld id="{70030B8C-F311-41FA-A4E2-0695B3027186}" type="slidenum">
              <a:rPr lang="en-US" smtClean="0"/>
              <a:pPr/>
              <a:t>6</a:t>
            </a:fld>
            <a:endParaRPr lang="en-US"/>
          </a:p>
        </p:txBody>
      </p:sp>
    </p:spTree>
    <p:extLst>
      <p:ext uri="{BB962C8B-B14F-4D97-AF65-F5344CB8AC3E}">
        <p14:creationId xmlns:p14="http://schemas.microsoft.com/office/powerpoint/2010/main" xmlns="" val="2658445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custDataLst>
              <p:tags r:id="rId1"/>
            </p:custDataLst>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a:t>As we</a:t>
            </a:r>
            <a:r>
              <a:rPr lang="en-US" b="1" baseline="0" dirty="0"/>
              <a:t> link the T-TESS process together, this graphic shows us that </a:t>
            </a:r>
            <a:r>
              <a:rPr lang="en-US" sz="1200" b="1" baseline="0" dirty="0"/>
              <a:t>t</a:t>
            </a:r>
            <a:r>
              <a:rPr lang="en-US" sz="1200" b="1" dirty="0"/>
              <a:t>he teacher self-assessment, goal setting and professional development processes are all interwoven and applied throughout the year to positively impact each teacher’s professional practices and ultimately increase student performance.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t>We will see how these come together initially</a:t>
            </a:r>
            <a:r>
              <a:rPr lang="en-US" sz="1200" b="1" baseline="0" dirty="0"/>
              <a:t> and throughout the year. </a:t>
            </a:r>
            <a:endParaRPr lang="en-US" sz="1200" b="1" dirty="0"/>
          </a:p>
          <a:p>
            <a:endParaRPr lang="en-US" dirty="0"/>
          </a:p>
        </p:txBody>
      </p:sp>
      <p:sp>
        <p:nvSpPr>
          <p:cNvPr id="4" name="Slide Number Placeholder 3"/>
          <p:cNvSpPr>
            <a:spLocks noGrp="1"/>
          </p:cNvSpPr>
          <p:nvPr>
            <p:ph type="sldNum" sz="quarter" idx="10"/>
          </p:nvPr>
        </p:nvSpPr>
        <p:spPr/>
        <p:txBody>
          <a:bodyPr/>
          <a:lstStyle/>
          <a:p>
            <a:fld id="{FDF25B5E-FADD-4B46-8D83-67918C45621C}" type="slidenum">
              <a:rPr lang="en-US">
                <a:solidFill>
                  <a:prstClr val="black"/>
                </a:solidFill>
              </a:rPr>
              <a:pPr/>
              <a:t>7</a:t>
            </a:fld>
            <a:endParaRPr lang="en-US">
              <a:solidFill>
                <a:prstClr val="black"/>
              </a:solidFill>
            </a:endParaRPr>
          </a:p>
        </p:txBody>
      </p:sp>
    </p:spTree>
    <p:extLst>
      <p:ext uri="{BB962C8B-B14F-4D97-AF65-F5344CB8AC3E}">
        <p14:creationId xmlns:p14="http://schemas.microsoft.com/office/powerpoint/2010/main" xmlns="" val="1653025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Review the slide to explain</a:t>
            </a:r>
            <a:r>
              <a:rPr lang="en-US" baseline="0" dirty="0"/>
              <a:t> the big picture GSPD process. </a:t>
            </a:r>
          </a:p>
          <a:p>
            <a:endParaRPr lang="en-US" dirty="0"/>
          </a:p>
        </p:txBody>
      </p:sp>
      <p:sp>
        <p:nvSpPr>
          <p:cNvPr id="4" name="Slide Number Placeholder 3"/>
          <p:cNvSpPr>
            <a:spLocks noGrp="1"/>
          </p:cNvSpPr>
          <p:nvPr>
            <p:ph type="sldNum" sz="quarter" idx="10"/>
          </p:nvPr>
        </p:nvSpPr>
        <p:spPr/>
        <p:txBody>
          <a:bodyPr/>
          <a:lstStyle/>
          <a:p>
            <a:fld id="{5923418A-D94E-46C2-AEB4-B56FBE667709}" type="slidenum">
              <a:rPr lang="en-US" smtClean="0"/>
              <a:pPr/>
              <a:t>8</a:t>
            </a:fld>
            <a:endParaRPr lang="en-US"/>
          </a:p>
        </p:txBody>
      </p:sp>
    </p:spTree>
    <p:extLst>
      <p:ext uri="{BB962C8B-B14F-4D97-AF65-F5344CB8AC3E}">
        <p14:creationId xmlns:p14="http://schemas.microsoft.com/office/powerpoint/2010/main" xmlns="" val="9946834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defTabSz="889986">
              <a:defRPr/>
            </a:pPr>
            <a:r>
              <a:rPr lang="en-US" b="1" dirty="0"/>
              <a:t>There are specific actions which occur at the beginning of the year, throughout the year, and at the end of the school year to create the cycle for growth and development over time from one year to the next. </a:t>
            </a:r>
          </a:p>
          <a:p>
            <a:endParaRPr lang="en-US" b="1" dirty="0"/>
          </a:p>
        </p:txBody>
      </p:sp>
      <p:sp>
        <p:nvSpPr>
          <p:cNvPr id="4" name="Slide Number Placeholder 3"/>
          <p:cNvSpPr>
            <a:spLocks noGrp="1"/>
          </p:cNvSpPr>
          <p:nvPr>
            <p:ph type="sldNum" sz="quarter" idx="10"/>
          </p:nvPr>
        </p:nvSpPr>
        <p:spPr/>
        <p:txBody>
          <a:bodyPr/>
          <a:lstStyle/>
          <a:p>
            <a:fld id="{70030B8C-F311-41FA-A4E2-0695B3027186}" type="slidenum">
              <a:rPr lang="en-US" smtClean="0"/>
              <a:pPr/>
              <a:t>9</a:t>
            </a:fld>
            <a:endParaRPr lang="en-US"/>
          </a:p>
        </p:txBody>
      </p:sp>
    </p:spTree>
    <p:extLst>
      <p:ext uri="{BB962C8B-B14F-4D97-AF65-F5344CB8AC3E}">
        <p14:creationId xmlns:p14="http://schemas.microsoft.com/office/powerpoint/2010/main" xmlns="" val="35633300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TESS - Cover with Logo">
    <p:spTree>
      <p:nvGrpSpPr>
        <p:cNvPr id="1" name=""/>
        <p:cNvGrpSpPr/>
        <p:nvPr/>
      </p:nvGrpSpPr>
      <p:grpSpPr>
        <a:xfrm>
          <a:off x="0" y="0"/>
          <a:ext cx="0" cy="0"/>
          <a:chOff x="0" y="0"/>
          <a:chExt cx="0" cy="0"/>
        </a:xfrm>
      </p:grpSpPr>
      <p:pic>
        <p:nvPicPr>
          <p:cNvPr id="3" name="Picture 10"/>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1386731" y="-152400"/>
            <a:ext cx="6370539" cy="34230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 Placeholder 6"/>
          <p:cNvSpPr>
            <a:spLocks noGrp="1"/>
          </p:cNvSpPr>
          <p:nvPr>
            <p:ph type="body" sz="quarter" idx="10"/>
          </p:nvPr>
        </p:nvSpPr>
        <p:spPr>
          <a:xfrm>
            <a:off x="457200" y="3276600"/>
            <a:ext cx="8229600" cy="1422400"/>
          </a:xfrm>
        </p:spPr>
        <p:txBody>
          <a:bodyPr/>
          <a:lstStyle>
            <a:lvl1pPr algn="ctr">
              <a:defRPr sz="3300"/>
            </a:lvl1pPr>
            <a:lvl2pPr>
              <a:defRPr sz="3000">
                <a:solidFill>
                  <a:schemeClr val="bg1"/>
                </a:solidFill>
              </a:defRPr>
            </a:lvl2pPr>
            <a:lvl3pPr>
              <a:defRPr>
                <a:solidFill>
                  <a:schemeClr val="bg1"/>
                </a:solidFill>
              </a:defRPr>
            </a:lvl3pPr>
          </a:lstStyle>
          <a:p>
            <a:pPr lvl="0"/>
            <a:r>
              <a:rPr lang="en-US"/>
              <a:t>Click to edit Master text styles</a:t>
            </a:r>
          </a:p>
        </p:txBody>
      </p:sp>
      <p:sp>
        <p:nvSpPr>
          <p:cNvPr id="4" name="Text Placeholder 6"/>
          <p:cNvSpPr>
            <a:spLocks noGrp="1"/>
          </p:cNvSpPr>
          <p:nvPr>
            <p:ph type="body" sz="quarter" idx="11"/>
          </p:nvPr>
        </p:nvSpPr>
        <p:spPr>
          <a:xfrm>
            <a:off x="457200" y="4953000"/>
            <a:ext cx="8229600" cy="914400"/>
          </a:xfrm>
        </p:spPr>
        <p:txBody>
          <a:bodyPr anchor="ctr"/>
          <a:lstStyle>
            <a:lvl1pPr algn="ctr">
              <a:defRPr sz="2700">
                <a:solidFill>
                  <a:schemeClr val="tx1"/>
                </a:solidFill>
              </a:defRPr>
            </a:lvl1pPr>
            <a:lvl2pPr>
              <a:defRPr sz="3000">
                <a:solidFill>
                  <a:schemeClr val="tx1"/>
                </a:solidFill>
              </a:defRPr>
            </a:lvl2pPr>
            <a:lvl3pPr>
              <a:defRPr>
                <a:solidFill>
                  <a:schemeClr val="bg1"/>
                </a:solidFill>
              </a:defRPr>
            </a:lvl3pPr>
          </a:lstStyle>
          <a:p>
            <a:pPr lvl="0"/>
            <a:r>
              <a:rPr lang="en-US"/>
              <a:t>Click to edit Master text styles</a:t>
            </a:r>
          </a:p>
        </p:txBody>
      </p:sp>
    </p:spTree>
    <p:extLst>
      <p:ext uri="{BB962C8B-B14F-4D97-AF65-F5344CB8AC3E}">
        <p14:creationId xmlns:p14="http://schemas.microsoft.com/office/powerpoint/2010/main" xmlns="" val="368770639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4351" y="685801"/>
            <a:ext cx="7796030" cy="3193487"/>
          </a:xfrm>
        </p:spPr>
        <p:txBody>
          <a:bodyPr anchor="b">
            <a:normAutofit/>
          </a:bodyPr>
          <a:lstStyle>
            <a:lvl1pPr algn="l">
              <a:defRPr sz="4050"/>
            </a:lvl1pPr>
          </a:lstStyle>
          <a:p>
            <a:r>
              <a:rPr lang="en-US"/>
              <a:t>Click to edit Master title style</a:t>
            </a:r>
            <a:endParaRPr lang="en-US" dirty="0"/>
          </a:p>
        </p:txBody>
      </p:sp>
      <p:sp>
        <p:nvSpPr>
          <p:cNvPr id="3" name="Text Placeholder 2"/>
          <p:cNvSpPr>
            <a:spLocks noGrp="1"/>
          </p:cNvSpPr>
          <p:nvPr>
            <p:ph type="body" idx="1"/>
          </p:nvPr>
        </p:nvSpPr>
        <p:spPr>
          <a:xfrm>
            <a:off x="514351" y="3742267"/>
            <a:ext cx="7796030" cy="1639614"/>
          </a:xfrm>
        </p:spPr>
        <p:txBody>
          <a:bodyPr anchor="t">
            <a:normAutofit/>
          </a:bodyPr>
          <a:lstStyle>
            <a:lvl1pPr marL="0" indent="0" algn="l">
              <a:buNone/>
              <a:defRPr sz="1500">
                <a:solidFill>
                  <a:schemeClr val="bg1">
                    <a:lumMod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473562" y="5757334"/>
            <a:ext cx="2838450" cy="498470"/>
          </a:xfrm>
          <a:prstGeom prst="rect">
            <a:avLst/>
          </a:prstGeom>
        </p:spPr>
        <p:txBody>
          <a:bodyPr/>
          <a:lstStyle/>
          <a:p>
            <a:fld id="{0F7F47CF-67C9-420C-80A5-E2069FF0C2DF}" type="datetimeFigureOut">
              <a:rPr lang="en-US" dirty="0"/>
              <a:pPr/>
              <a:t>2/9/2022</a:t>
            </a:fld>
            <a:endParaRPr lang="en-US" dirty="0"/>
          </a:p>
        </p:txBody>
      </p:sp>
      <p:sp>
        <p:nvSpPr>
          <p:cNvPr id="5" name="Footer Placeholder 4"/>
          <p:cNvSpPr>
            <a:spLocks noGrp="1"/>
          </p:cNvSpPr>
          <p:nvPr>
            <p:ph type="ftr" sz="quarter" idx="11"/>
          </p:nvPr>
        </p:nvSpPr>
        <p:spPr>
          <a:xfrm>
            <a:off x="514351" y="5757334"/>
            <a:ext cx="4124789" cy="498470"/>
          </a:xfrm>
          <a:prstGeom prst="rect">
            <a:avLst/>
          </a:prstGeom>
        </p:spPr>
        <p:txBody>
          <a:bodyPr/>
          <a:lstStyle/>
          <a:p>
            <a:endParaRPr lang="en-US" dirty="0"/>
          </a:p>
        </p:txBody>
      </p:sp>
      <p:sp>
        <p:nvSpPr>
          <p:cNvPr id="6" name="Slide Number Placeholder 5"/>
          <p:cNvSpPr>
            <a:spLocks noGrp="1"/>
          </p:cNvSpPr>
          <p:nvPr>
            <p:ph type="sldNum" sz="quarter" idx="12"/>
          </p:nvPr>
        </p:nvSpPr>
        <p:spPr>
          <a:xfrm>
            <a:off x="4715341" y="5757334"/>
            <a:ext cx="680390" cy="498470"/>
          </a:xfrm>
          <a:prstGeom prst="rect">
            <a:avLst/>
          </a:prstGeom>
        </p:spPr>
        <p:txBody>
          <a:bodyPr/>
          <a:lstStyle/>
          <a:p>
            <a:fld id="{6D22F896-40B5-4ADD-8801-0D06FADFA095}" type="slidenum">
              <a:rPr lang="en-US" dirty="0"/>
              <a:pPr/>
              <a:t>‹#›</a:t>
            </a:fld>
            <a:endParaRPr lang="en-US" dirty="0"/>
          </a:p>
        </p:txBody>
      </p:sp>
    </p:spTree>
    <p:extLst>
      <p:ext uri="{BB962C8B-B14F-4D97-AF65-F5344CB8AC3E}">
        <p14:creationId xmlns:p14="http://schemas.microsoft.com/office/powerpoint/2010/main" xmlns="" val="3400729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473562" y="5757334"/>
            <a:ext cx="2838450" cy="498470"/>
          </a:xfrm>
          <a:prstGeom prst="rect">
            <a:avLst/>
          </a:prstGeom>
        </p:spPr>
        <p:txBody>
          <a:bodyPr/>
          <a:lstStyle/>
          <a:p>
            <a:fld id="{3EC5CECA-2D3A-4680-9B49-752200DE467C}" type="datetimeFigureOut">
              <a:rPr lang="en-US" dirty="0"/>
              <a:pPr/>
              <a:t>2/9/2022</a:t>
            </a:fld>
            <a:endParaRPr lang="en-US" dirty="0"/>
          </a:p>
        </p:txBody>
      </p:sp>
      <p:sp>
        <p:nvSpPr>
          <p:cNvPr id="3" name="Footer Placeholder 2"/>
          <p:cNvSpPr>
            <a:spLocks noGrp="1"/>
          </p:cNvSpPr>
          <p:nvPr>
            <p:ph type="ftr" sz="quarter" idx="11"/>
          </p:nvPr>
        </p:nvSpPr>
        <p:spPr>
          <a:xfrm>
            <a:off x="514351" y="5757334"/>
            <a:ext cx="4124789" cy="498470"/>
          </a:xfrm>
          <a:prstGeom prst="rect">
            <a:avLst/>
          </a:prstGeom>
        </p:spPr>
        <p:txBody>
          <a:bodyPr/>
          <a:lstStyle/>
          <a:p>
            <a:endParaRPr lang="en-US" dirty="0"/>
          </a:p>
        </p:txBody>
      </p:sp>
      <p:sp>
        <p:nvSpPr>
          <p:cNvPr id="4" name="Slide Number Placeholder 3"/>
          <p:cNvSpPr>
            <a:spLocks noGrp="1"/>
          </p:cNvSpPr>
          <p:nvPr>
            <p:ph type="sldNum" sz="quarter" idx="12"/>
          </p:nvPr>
        </p:nvSpPr>
        <p:spPr>
          <a:xfrm>
            <a:off x="4715341" y="5757334"/>
            <a:ext cx="680390" cy="498470"/>
          </a:xfrm>
          <a:prstGeom prst="rect">
            <a:avLst/>
          </a:prstGeom>
        </p:spPr>
        <p:txBody>
          <a:bodyPr/>
          <a:lstStyle/>
          <a:p>
            <a:fld id="{6D22F896-40B5-4ADD-8801-0D06FADFA095}" type="slidenum">
              <a:rPr lang="en-US" dirty="0"/>
              <a:pPr/>
              <a:t>‹#›</a:t>
            </a:fld>
            <a:endParaRPr lang="en-US" dirty="0"/>
          </a:p>
        </p:txBody>
      </p:sp>
    </p:spTree>
    <p:extLst>
      <p:ext uri="{BB962C8B-B14F-4D97-AF65-F5344CB8AC3E}">
        <p14:creationId xmlns:p14="http://schemas.microsoft.com/office/powerpoint/2010/main" xmlns="" val="3658078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TESS- No Header">
    <p:spTree>
      <p:nvGrpSpPr>
        <p:cNvPr id="1" name=""/>
        <p:cNvGrpSpPr/>
        <p:nvPr/>
      </p:nvGrpSpPr>
      <p:grpSpPr>
        <a:xfrm>
          <a:off x="0" y="0"/>
          <a:ext cx="0" cy="0"/>
          <a:chOff x="0" y="0"/>
          <a:chExt cx="0" cy="0"/>
        </a:xfrm>
      </p:grpSpPr>
      <p:sp>
        <p:nvSpPr>
          <p:cNvPr id="3" name="Rectangle 5"/>
          <p:cNvSpPr>
            <a:spLocks noChangeArrowheads="1"/>
          </p:cNvSpPr>
          <p:nvPr/>
        </p:nvSpPr>
        <p:spPr bwMode="auto">
          <a:xfrm>
            <a:off x="8305801" y="6477000"/>
            <a:ext cx="396262" cy="3000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416F4D6E-53B3-4146-A96F-71BAD5C580BC}" type="slidenum">
              <a:rPr lang="en-US" altLang="en-US" sz="1350" smtClean="0"/>
              <a:pPr eaLnBrk="1" hangingPunct="1">
                <a:defRPr/>
              </a:pPr>
              <a:t>‹#›</a:t>
            </a:fld>
            <a:endParaRPr lang="en-US" altLang="en-US" sz="1350"/>
          </a:p>
        </p:txBody>
      </p:sp>
      <p:sp>
        <p:nvSpPr>
          <p:cNvPr id="5" name="Content Placeholder 2"/>
          <p:cNvSpPr>
            <a:spLocks noGrp="1"/>
          </p:cNvSpPr>
          <p:nvPr>
            <p:ph idx="1"/>
          </p:nvPr>
        </p:nvSpPr>
        <p:spPr>
          <a:xfrm>
            <a:off x="457200" y="1371600"/>
            <a:ext cx="8229600" cy="4724400"/>
          </a:xfrm>
          <a:prstGeom prst="rect">
            <a:avLst/>
          </a:prstGeom>
        </p:spPr>
        <p:txBody>
          <a:bodyPr/>
          <a:lstStyle>
            <a:lvl1pPr>
              <a:defRPr sz="2700">
                <a:ln>
                  <a:noFill/>
                </a:ln>
                <a:effectLst/>
              </a:defRPr>
            </a:lvl1pPr>
            <a:lvl2pPr>
              <a:defRPr sz="2400">
                <a:effectLst/>
              </a:defRPr>
            </a:lvl2pPr>
            <a:lvl3pPr>
              <a:defRPr sz="2100">
                <a:effectLst/>
              </a:defRPr>
            </a:lvl3pPr>
            <a:lvl4pPr>
              <a:defRPr sz="1800">
                <a:effectLst/>
              </a:defRPr>
            </a:lvl4pPr>
            <a:lvl5pPr>
              <a:defRPr sz="1800">
                <a:effect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ustDataLst>
      <p:tags r:id="rId1"/>
    </p:custDataLst>
    <p:extLst>
      <p:ext uri="{BB962C8B-B14F-4D97-AF65-F5344CB8AC3E}">
        <p14:creationId xmlns:p14="http://schemas.microsoft.com/office/powerpoint/2010/main" xmlns="" val="1182893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TESS- Media">
    <p:spTree>
      <p:nvGrpSpPr>
        <p:cNvPr id="1" name=""/>
        <p:cNvGrpSpPr/>
        <p:nvPr/>
      </p:nvGrpSpPr>
      <p:grpSpPr>
        <a:xfrm>
          <a:off x="0" y="0"/>
          <a:ext cx="0" cy="0"/>
          <a:chOff x="0" y="0"/>
          <a:chExt cx="0" cy="0"/>
        </a:xfrm>
      </p:grpSpPr>
      <p:sp>
        <p:nvSpPr>
          <p:cNvPr id="4" name="Rectangle 5"/>
          <p:cNvSpPr>
            <a:spLocks noChangeArrowheads="1"/>
          </p:cNvSpPr>
          <p:nvPr/>
        </p:nvSpPr>
        <p:spPr bwMode="auto">
          <a:xfrm>
            <a:off x="8305801" y="6477000"/>
            <a:ext cx="396262" cy="3000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5B22AFDF-2AE3-419A-93E4-A3560ECAED47}" type="slidenum">
              <a:rPr lang="en-US" altLang="en-US" sz="1350" smtClean="0"/>
              <a:pPr eaLnBrk="1" hangingPunct="1">
                <a:defRPr/>
              </a:pPr>
              <a:t>‹#›</a:t>
            </a:fld>
            <a:endParaRPr lang="en-US" altLang="en-US" sz="1350"/>
          </a:p>
        </p:txBody>
      </p:sp>
      <p:sp>
        <p:nvSpPr>
          <p:cNvPr id="3" name="Media Placeholder 2"/>
          <p:cNvSpPr>
            <a:spLocks noGrp="1"/>
          </p:cNvSpPr>
          <p:nvPr>
            <p:ph type="media" sz="quarter" idx="11"/>
          </p:nvPr>
        </p:nvSpPr>
        <p:spPr>
          <a:xfrm>
            <a:off x="381000" y="1219200"/>
            <a:ext cx="8305800" cy="4419600"/>
          </a:xfrm>
          <a:prstGeom prst="rect">
            <a:avLst/>
          </a:prstGeom>
        </p:spPr>
        <p:txBody>
          <a:bodyPr/>
          <a:lstStyle/>
          <a:p>
            <a:pPr lvl="0"/>
            <a:r>
              <a:rPr lang="en-US" noProof="0"/>
              <a:t>Click icon to add media</a:t>
            </a:r>
          </a:p>
        </p:txBody>
      </p:sp>
    </p:spTree>
    <p:extLst>
      <p:ext uri="{BB962C8B-B14F-4D97-AF65-F5344CB8AC3E}">
        <p14:creationId xmlns:p14="http://schemas.microsoft.com/office/powerpoint/2010/main" xmlns="" val="2051948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TESS- Chart">
    <p:spTree>
      <p:nvGrpSpPr>
        <p:cNvPr id="1" name=""/>
        <p:cNvGrpSpPr/>
        <p:nvPr/>
      </p:nvGrpSpPr>
      <p:grpSpPr>
        <a:xfrm>
          <a:off x="0" y="0"/>
          <a:ext cx="0" cy="0"/>
          <a:chOff x="0" y="0"/>
          <a:chExt cx="0" cy="0"/>
        </a:xfrm>
      </p:grpSpPr>
      <p:sp>
        <p:nvSpPr>
          <p:cNvPr id="3" name="Rectangle 5"/>
          <p:cNvSpPr>
            <a:spLocks noChangeArrowheads="1"/>
          </p:cNvSpPr>
          <p:nvPr/>
        </p:nvSpPr>
        <p:spPr bwMode="auto">
          <a:xfrm>
            <a:off x="8305801" y="6477000"/>
            <a:ext cx="396262" cy="3000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B63E9DD6-D36A-4032-B1A9-77040DD135A4}" type="slidenum">
              <a:rPr lang="en-US" altLang="en-US" sz="1350" smtClean="0"/>
              <a:pPr eaLnBrk="1" hangingPunct="1">
                <a:defRPr/>
              </a:pPr>
              <a:t>‹#›</a:t>
            </a:fld>
            <a:endParaRPr lang="en-US" altLang="en-US" sz="1350"/>
          </a:p>
        </p:txBody>
      </p:sp>
      <p:sp>
        <p:nvSpPr>
          <p:cNvPr id="4" name="Chart Placeholder 3"/>
          <p:cNvSpPr>
            <a:spLocks noGrp="1"/>
          </p:cNvSpPr>
          <p:nvPr>
            <p:ph type="chart" sz="quarter" idx="12"/>
          </p:nvPr>
        </p:nvSpPr>
        <p:spPr>
          <a:xfrm>
            <a:off x="381000" y="1219200"/>
            <a:ext cx="8391594" cy="4419600"/>
          </a:xfrm>
          <a:prstGeom prst="rect">
            <a:avLst/>
          </a:prstGeom>
        </p:spPr>
        <p:txBody>
          <a:bodyPr/>
          <a:lstStyle/>
          <a:p>
            <a:pPr lvl="0"/>
            <a:r>
              <a:rPr lang="en-US" noProof="0"/>
              <a:t>Click icon to add chart</a:t>
            </a:r>
          </a:p>
        </p:txBody>
      </p:sp>
    </p:spTree>
    <p:extLst>
      <p:ext uri="{BB962C8B-B14F-4D97-AF65-F5344CB8AC3E}">
        <p14:creationId xmlns:p14="http://schemas.microsoft.com/office/powerpoint/2010/main" xmlns="" val="4056011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TESS - Master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229600" cy="4724400"/>
          </a:xfrm>
          <a:prstGeom prst="rect">
            <a:avLst/>
          </a:prstGeom>
        </p:spPr>
        <p:txBody>
          <a:bodyPr/>
          <a:lstStyle>
            <a:lvl1pPr>
              <a:defRPr sz="2700" b="0" cap="none" spc="0">
                <a:ln w="0">
                  <a:noFill/>
                </a:ln>
                <a:solidFill>
                  <a:schemeClr val="tx1"/>
                </a:solidFill>
                <a:effectLst/>
              </a:defRPr>
            </a:lvl1pPr>
            <a:lvl2pPr>
              <a:defRPr sz="2400" b="0" cap="none" spc="0">
                <a:ln w="0">
                  <a:noFill/>
                </a:ln>
                <a:solidFill>
                  <a:schemeClr val="tx1"/>
                </a:solidFill>
                <a:effectLst/>
              </a:defRPr>
            </a:lvl2pPr>
            <a:lvl3pPr>
              <a:defRPr sz="2100" b="0" cap="none" spc="0">
                <a:ln w="0">
                  <a:noFill/>
                </a:ln>
                <a:solidFill>
                  <a:schemeClr val="tx1"/>
                </a:solidFill>
                <a:effectLst/>
              </a:defRPr>
            </a:lvl3pPr>
            <a:lvl4pPr>
              <a:defRPr sz="1800" b="0" cap="none" spc="0">
                <a:ln w="0">
                  <a:noFill/>
                </a:ln>
                <a:solidFill>
                  <a:schemeClr val="tx1"/>
                </a:solidFill>
                <a:effectLst/>
              </a:defRPr>
            </a:lvl4pPr>
            <a:lvl5pPr>
              <a:defRPr sz="1800" b="0" cap="none" spc="0">
                <a:ln w="0">
                  <a:noFill/>
                </a:ln>
                <a:solidFill>
                  <a:schemeClr val="tx1"/>
                </a:solidFill>
                <a:effect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6"/>
          <p:cNvSpPr>
            <a:spLocks noGrp="1"/>
          </p:cNvSpPr>
          <p:nvPr>
            <p:ph type="body" sz="quarter" idx="11" hasCustomPrompt="1"/>
          </p:nvPr>
        </p:nvSpPr>
        <p:spPr>
          <a:xfrm>
            <a:off x="152400" y="76200"/>
            <a:ext cx="8915400" cy="1091938"/>
          </a:xfrm>
          <a:prstGeom prst="rect">
            <a:avLst/>
          </a:prstGeom>
          <a:solidFill>
            <a:srgbClr val="2D4E75"/>
          </a:solidFill>
        </p:spPr>
        <p:txBody>
          <a:bodyPr/>
          <a:lstStyle>
            <a:lvl1pPr fontAlgn="auto">
              <a:spcAft>
                <a:spcPts val="0"/>
              </a:spcAft>
              <a:defRPr sz="3000" b="1" cap="none" spc="0">
                <a:ln w="22225">
                  <a:noFill/>
                  <a:prstDash val="solid"/>
                </a:ln>
                <a:solidFill>
                  <a:schemeClr val="bg1"/>
                </a:solidFill>
                <a:effectLst/>
              </a:defRPr>
            </a:lvl1pPr>
            <a:lvl2pPr>
              <a:defRPr>
                <a:solidFill>
                  <a:schemeClr val="bg1"/>
                </a:solidFill>
              </a:defRPr>
            </a:lvl2pPr>
            <a:lvl3pPr>
              <a:defRPr>
                <a:solidFill>
                  <a:schemeClr val="bg1"/>
                </a:solidFill>
              </a:defRPr>
            </a:lvl3pPr>
          </a:lstStyle>
          <a:p>
            <a:pPr fontAlgn="auto">
              <a:spcAft>
                <a:spcPts val="0"/>
              </a:spcAft>
              <a:defRPr/>
            </a:pPr>
            <a:r>
              <a:rPr lang="en-US" sz="3300" dirty="0"/>
              <a:t>Click to edit Master title style</a:t>
            </a:r>
          </a:p>
        </p:txBody>
      </p:sp>
    </p:spTree>
    <p:extLst>
      <p:ext uri="{BB962C8B-B14F-4D97-AF65-F5344CB8AC3E}">
        <p14:creationId xmlns:p14="http://schemas.microsoft.com/office/powerpoint/2010/main" xmlns="" val="3864253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a:prstGeom prst="rect">
            <a:avLst/>
          </a:prstGeom>
        </p:spPr>
        <p:txBody>
          <a:bodyPr/>
          <a:lstStyle/>
          <a:p>
            <a:r>
              <a:rPr lang="en-US"/>
              <a:t>Click to edit Master title style</a:t>
            </a:r>
            <a:endParaRPr lang="en-US" dirty="0"/>
          </a:p>
        </p:txBody>
      </p:sp>
      <p:sp>
        <p:nvSpPr>
          <p:cNvPr id="12" name="Content Placeholder 2"/>
          <p:cNvSpPr>
            <a:spLocks noGrp="1"/>
          </p:cNvSpPr>
          <p:nvPr>
            <p:ph sz="quarter" idx="13"/>
          </p:nvPr>
        </p:nvSpPr>
        <p:spPr>
          <a:xfrm>
            <a:off x="514351" y="2063396"/>
            <a:ext cx="7796030" cy="331118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73562" y="5757334"/>
            <a:ext cx="2838450" cy="498470"/>
          </a:xfrm>
          <a:prstGeom prst="rect">
            <a:avLst/>
          </a:prstGeom>
        </p:spPr>
        <p:txBody>
          <a:bodyPr/>
          <a:lstStyle/>
          <a:p>
            <a:fld id="{8EFBDC27-E420-4878-9EE6-7B9656D6442A}" type="datetimeFigureOut">
              <a:rPr lang="en-US" dirty="0"/>
              <a:pPr/>
              <a:t>2/9/2022</a:t>
            </a:fld>
            <a:endParaRPr lang="en-US" dirty="0"/>
          </a:p>
        </p:txBody>
      </p:sp>
      <p:sp>
        <p:nvSpPr>
          <p:cNvPr id="5" name="Footer Placeholder 4"/>
          <p:cNvSpPr>
            <a:spLocks noGrp="1"/>
          </p:cNvSpPr>
          <p:nvPr>
            <p:ph type="ftr" sz="quarter" idx="11"/>
          </p:nvPr>
        </p:nvSpPr>
        <p:spPr>
          <a:xfrm>
            <a:off x="514351" y="5757334"/>
            <a:ext cx="4124789" cy="498470"/>
          </a:xfrm>
          <a:prstGeom prst="rect">
            <a:avLst/>
          </a:prstGeom>
        </p:spPr>
        <p:txBody>
          <a:bodyPr/>
          <a:lstStyle/>
          <a:p>
            <a:endParaRPr lang="en-US" dirty="0"/>
          </a:p>
        </p:txBody>
      </p:sp>
      <p:sp>
        <p:nvSpPr>
          <p:cNvPr id="6" name="Slide Number Placeholder 5"/>
          <p:cNvSpPr>
            <a:spLocks noGrp="1"/>
          </p:cNvSpPr>
          <p:nvPr>
            <p:ph type="sldNum" sz="quarter" idx="12"/>
          </p:nvPr>
        </p:nvSpPr>
        <p:spPr>
          <a:xfrm>
            <a:off x="4715341" y="5757334"/>
            <a:ext cx="680390" cy="498470"/>
          </a:xfrm>
          <a:prstGeom prst="rect">
            <a:avLst/>
          </a:prstGeom>
        </p:spPr>
        <p:txBody>
          <a:bodyPr/>
          <a:lstStyle/>
          <a:p>
            <a:fld id="{6D22F896-40B5-4ADD-8801-0D06FADFA095}" type="slidenum">
              <a:rPr lang="en-US" dirty="0"/>
              <a:pPr/>
              <a:t>‹#›</a:t>
            </a:fld>
            <a:endParaRPr lang="en-US" dirty="0"/>
          </a:p>
        </p:txBody>
      </p:sp>
    </p:spTree>
    <p:extLst>
      <p:ext uri="{BB962C8B-B14F-4D97-AF65-F5344CB8AC3E}">
        <p14:creationId xmlns:p14="http://schemas.microsoft.com/office/powerpoint/2010/main" xmlns="" val="27575968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ags" Target="../tags/tag2.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4.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2"/>
          <p:cNvSpPr>
            <a:spLocks noGrp="1"/>
          </p:cNvSpPr>
          <p:nvPr>
            <p:ph type="title"/>
          </p:nvPr>
        </p:nvSpPr>
        <p:spPr bwMode="auto">
          <a:xfrm>
            <a:off x="457200" y="9906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9"/>
          <p:cNvSpPr>
            <a:spLocks noGrp="1"/>
          </p:cNvSpPr>
          <p:nvPr>
            <p:ph type="body" idx="1"/>
          </p:nvPr>
        </p:nvSpPr>
        <p:spPr bwMode="auto">
          <a:xfrm>
            <a:off x="457200" y="3632200"/>
            <a:ext cx="8229600" cy="1422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0"/>
            <a:r>
              <a:rPr lang="en-US" altLang="en-US"/>
              <a:t>Presenter Title</a:t>
            </a:r>
          </a:p>
          <a:p>
            <a:pPr lvl="0"/>
            <a:r>
              <a:rPr lang="en-US" altLang="en-US"/>
              <a:t>Organization</a:t>
            </a:r>
          </a:p>
        </p:txBody>
      </p:sp>
      <p:sp>
        <p:nvSpPr>
          <p:cNvPr id="2" name="Rectangle 1"/>
          <p:cNvSpPr/>
          <p:nvPr/>
        </p:nvSpPr>
        <p:spPr>
          <a:xfrm>
            <a:off x="0" y="5867400"/>
            <a:ext cx="9144000" cy="990600"/>
          </a:xfrm>
          <a:prstGeom prst="rect">
            <a:avLst/>
          </a:prstGeom>
          <a:solidFill>
            <a:srgbClr val="2D4E7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a:p>
        </p:txBody>
      </p:sp>
      <p:sp>
        <p:nvSpPr>
          <p:cNvPr id="3" name="Rectangle 2"/>
          <p:cNvSpPr/>
          <p:nvPr/>
        </p:nvSpPr>
        <p:spPr>
          <a:xfrm>
            <a:off x="0" y="3200400"/>
            <a:ext cx="9144000" cy="1758950"/>
          </a:xfrm>
          <a:prstGeom prst="rect">
            <a:avLst/>
          </a:prstGeom>
          <a:solidFill>
            <a:srgbClr val="2D4E7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350"/>
          </a:p>
        </p:txBody>
      </p:sp>
      <p:sp>
        <p:nvSpPr>
          <p:cNvPr id="14" name="Footer Placeholder 5"/>
          <p:cNvSpPr txBox="1">
            <a:spLocks/>
          </p:cNvSpPr>
          <p:nvPr/>
        </p:nvSpPr>
        <p:spPr>
          <a:xfrm>
            <a:off x="3543300" y="6515102"/>
            <a:ext cx="1333500" cy="365125"/>
          </a:xfrm>
          <a:prstGeom prst="rect">
            <a:avLst/>
          </a:prstGeom>
        </p:spPr>
        <p:txBody>
          <a:bodyPr anchor="ctr"/>
          <a:lstStyle>
            <a:defPPr>
              <a:defRPr lang="en-US"/>
            </a:defPPr>
            <a:lvl1pPr marL="0" algn="r"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1050" dirty="0">
                <a:solidFill>
                  <a:schemeClr val="bg1"/>
                </a:solidFill>
              </a:rPr>
              <a:t>Last Updated:</a:t>
            </a:r>
          </a:p>
        </p:txBody>
      </p:sp>
      <p:pic>
        <p:nvPicPr>
          <p:cNvPr id="2055" name="Picture 3"/>
          <p:cNvPicPr>
            <a:picLocks noChangeAspect="1"/>
          </p:cNvPicPr>
          <p:nvPr/>
        </p:nvPicPr>
        <p:blipFill>
          <a:blip r:embed="rId6">
            <a:extLst>
              <a:ext uri="{28A0092B-C50C-407E-A947-70E740481C1C}">
                <a14:useLocalDpi xmlns:a14="http://schemas.microsoft.com/office/drawing/2010/main" xmlns="" val="0"/>
              </a:ext>
            </a:extLst>
          </a:blip>
          <a:srcRect/>
          <a:stretch>
            <a:fillRect/>
          </a:stretch>
        </p:blipFill>
        <p:spPr bwMode="auto">
          <a:xfrm>
            <a:off x="7543801" y="6040438"/>
            <a:ext cx="1306513" cy="684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6" name="Picture 4"/>
          <p:cNvPicPr>
            <a:picLocks noChangeAspect="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152401" y="5854700"/>
            <a:ext cx="2017713"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7" name="TextBox 4"/>
          <p:cNvSpPr txBox="1">
            <a:spLocks noChangeArrowheads="1"/>
          </p:cNvSpPr>
          <p:nvPr/>
        </p:nvSpPr>
        <p:spPr bwMode="auto">
          <a:xfrm>
            <a:off x="4687888" y="6550025"/>
            <a:ext cx="1179512" cy="2423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US" altLang="en-US" sz="975" dirty="0" smtClean="0">
                <a:solidFill>
                  <a:schemeClr val="bg1"/>
                </a:solidFill>
              </a:rPr>
              <a:t>2/10/2022</a:t>
            </a:r>
            <a:endParaRPr lang="en-US" altLang="en-US" sz="975" dirty="0">
              <a:solidFill>
                <a:schemeClr val="bg1"/>
              </a:solidFill>
            </a:endParaRPr>
          </a:p>
        </p:txBody>
      </p:sp>
    </p:spTree>
    <p:custDataLst>
      <p:tags r:id="rId5"/>
    </p:custDataLst>
    <p:extLst>
      <p:ext uri="{BB962C8B-B14F-4D97-AF65-F5344CB8AC3E}">
        <p14:creationId xmlns:p14="http://schemas.microsoft.com/office/powerpoint/2010/main" xmlns="" val="2329278769"/>
      </p:ext>
    </p:extLst>
  </p:cSld>
  <p:clrMap bg1="lt1" tx1="dk1" bg2="lt2" tx2="dk2" accent1="accent1" accent2="accent2" accent3="accent3" accent4="accent4" accent5="accent5" accent6="accent6" hlink="hlink" folHlink="folHlink"/>
  <p:sldLayoutIdLst>
    <p:sldLayoutId id="2147483670" r:id="rId1"/>
    <p:sldLayoutId id="2147483673" r:id="rId2"/>
    <p:sldLayoutId id="2147483674" r:id="rId3"/>
  </p:sldLayoutIdLst>
  <p:hf sldNum="0" hdr="0" ftr="0" dt="0"/>
  <p:txStyles>
    <p:titleStyle>
      <a:lvl1pPr algn="ctr" rtl="0" eaLnBrk="1" fontAlgn="base" hangingPunct="1">
        <a:spcBef>
          <a:spcPct val="0"/>
        </a:spcBef>
        <a:spcAft>
          <a:spcPct val="0"/>
        </a:spcAft>
        <a:defRPr sz="2850" b="1" kern="1200">
          <a:solidFill>
            <a:schemeClr val="tx1"/>
          </a:solidFill>
          <a:latin typeface="+mj-lt"/>
          <a:ea typeface="+mj-ea"/>
          <a:cs typeface="+mj-cs"/>
        </a:defRPr>
      </a:lvl1pPr>
      <a:lvl2pPr algn="ctr" rtl="0" eaLnBrk="1" fontAlgn="base" hangingPunct="1">
        <a:spcBef>
          <a:spcPct val="0"/>
        </a:spcBef>
        <a:spcAft>
          <a:spcPct val="0"/>
        </a:spcAft>
        <a:defRPr sz="2850" b="1">
          <a:solidFill>
            <a:schemeClr val="tx1"/>
          </a:solidFill>
          <a:latin typeface="Calibri" panose="020F0502020204030204" pitchFamily="34" charset="0"/>
        </a:defRPr>
      </a:lvl2pPr>
      <a:lvl3pPr algn="ctr" rtl="0" eaLnBrk="1" fontAlgn="base" hangingPunct="1">
        <a:spcBef>
          <a:spcPct val="0"/>
        </a:spcBef>
        <a:spcAft>
          <a:spcPct val="0"/>
        </a:spcAft>
        <a:defRPr sz="2850" b="1">
          <a:solidFill>
            <a:schemeClr val="tx1"/>
          </a:solidFill>
          <a:latin typeface="Calibri" panose="020F0502020204030204" pitchFamily="34" charset="0"/>
        </a:defRPr>
      </a:lvl3pPr>
      <a:lvl4pPr algn="ctr" rtl="0" eaLnBrk="1" fontAlgn="base" hangingPunct="1">
        <a:spcBef>
          <a:spcPct val="0"/>
        </a:spcBef>
        <a:spcAft>
          <a:spcPct val="0"/>
        </a:spcAft>
        <a:defRPr sz="2850" b="1">
          <a:solidFill>
            <a:schemeClr val="tx1"/>
          </a:solidFill>
          <a:latin typeface="Calibri" panose="020F0502020204030204" pitchFamily="34" charset="0"/>
        </a:defRPr>
      </a:lvl4pPr>
      <a:lvl5pPr algn="ctr" rtl="0" eaLnBrk="1" fontAlgn="base" hangingPunct="1">
        <a:spcBef>
          <a:spcPct val="0"/>
        </a:spcBef>
        <a:spcAft>
          <a:spcPct val="0"/>
        </a:spcAft>
        <a:defRPr sz="2850" b="1">
          <a:solidFill>
            <a:schemeClr val="tx1"/>
          </a:solidFill>
          <a:latin typeface="Calibri" panose="020F0502020204030204" pitchFamily="34" charset="0"/>
        </a:defRPr>
      </a:lvl5pPr>
      <a:lvl6pPr marL="342900" algn="ctr" rtl="0" eaLnBrk="1" fontAlgn="base" hangingPunct="1">
        <a:spcBef>
          <a:spcPct val="0"/>
        </a:spcBef>
        <a:spcAft>
          <a:spcPct val="0"/>
        </a:spcAft>
        <a:defRPr sz="2850" b="1">
          <a:solidFill>
            <a:schemeClr val="tx1"/>
          </a:solidFill>
          <a:latin typeface="Calibri" panose="020F0502020204030204" pitchFamily="34" charset="0"/>
        </a:defRPr>
      </a:lvl6pPr>
      <a:lvl7pPr marL="685800" algn="ctr" rtl="0" eaLnBrk="1" fontAlgn="base" hangingPunct="1">
        <a:spcBef>
          <a:spcPct val="0"/>
        </a:spcBef>
        <a:spcAft>
          <a:spcPct val="0"/>
        </a:spcAft>
        <a:defRPr sz="2850" b="1">
          <a:solidFill>
            <a:schemeClr val="tx1"/>
          </a:solidFill>
          <a:latin typeface="Calibri" panose="020F0502020204030204" pitchFamily="34" charset="0"/>
        </a:defRPr>
      </a:lvl7pPr>
      <a:lvl8pPr marL="1028700" algn="ctr" rtl="0" eaLnBrk="1" fontAlgn="base" hangingPunct="1">
        <a:spcBef>
          <a:spcPct val="0"/>
        </a:spcBef>
        <a:spcAft>
          <a:spcPct val="0"/>
        </a:spcAft>
        <a:defRPr sz="2850" b="1">
          <a:solidFill>
            <a:schemeClr val="tx1"/>
          </a:solidFill>
          <a:latin typeface="Calibri" panose="020F0502020204030204" pitchFamily="34" charset="0"/>
        </a:defRPr>
      </a:lvl8pPr>
      <a:lvl9pPr marL="1371600" algn="ctr" rtl="0" eaLnBrk="1" fontAlgn="base" hangingPunct="1">
        <a:spcBef>
          <a:spcPct val="0"/>
        </a:spcBef>
        <a:spcAft>
          <a:spcPct val="0"/>
        </a:spcAft>
        <a:defRPr sz="2850" b="1">
          <a:solidFill>
            <a:schemeClr val="tx1"/>
          </a:solidFill>
          <a:latin typeface="Calibri" panose="020F0502020204030204" pitchFamily="34" charset="0"/>
        </a:defRPr>
      </a:lvl9pPr>
    </p:titleStyle>
    <p:bodyStyle>
      <a:lvl1pPr marL="257175" indent="-257175" algn="l" rtl="0" eaLnBrk="1" fontAlgn="base" hangingPunct="1">
        <a:spcBef>
          <a:spcPct val="0"/>
        </a:spcBef>
        <a:spcAft>
          <a:spcPct val="0"/>
        </a:spcAft>
        <a:buFont typeface="Arial" panose="020B0604020202020204" pitchFamily="34" charset="0"/>
        <a:defRPr sz="1500" b="1" kern="1200">
          <a:solidFill>
            <a:schemeClr val="bg1"/>
          </a:solidFill>
          <a:latin typeface="+mn-lt"/>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9"/>
          <p:cNvSpPr>
            <a:spLocks noChangeArrowheads="1"/>
          </p:cNvSpPr>
          <p:nvPr/>
        </p:nvSpPr>
        <p:spPr bwMode="auto">
          <a:xfrm>
            <a:off x="8305801" y="6477000"/>
            <a:ext cx="396262" cy="3000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351E7E02-C4D3-49F9-93E2-1A30C422B019}" type="slidenum">
              <a:rPr lang="en-US" altLang="en-US" sz="1350" smtClean="0"/>
              <a:pPr eaLnBrk="1" hangingPunct="1">
                <a:defRPr/>
              </a:pPr>
              <a:t>‹#›</a:t>
            </a:fld>
            <a:endParaRPr lang="en-US" altLang="en-US" sz="1350"/>
          </a:p>
        </p:txBody>
      </p:sp>
      <p:pic>
        <p:nvPicPr>
          <p:cNvPr id="2" name="Picture 12"/>
          <p:cNvPicPr>
            <a:picLocks noChangeAspect="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120651" y="5911850"/>
            <a:ext cx="2052638" cy="946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31244683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Lst>
  <p:txStyles>
    <p:titleStyle>
      <a:lvl1pPr algn="l" defTabSz="341710" rtl="0" eaLnBrk="1" fontAlgn="base" hangingPunct="1">
        <a:spcBef>
          <a:spcPct val="0"/>
        </a:spcBef>
        <a:spcAft>
          <a:spcPct val="0"/>
        </a:spcAft>
        <a:defRPr sz="2625" b="1" kern="1200">
          <a:solidFill>
            <a:schemeClr val="bg1"/>
          </a:solidFill>
          <a:latin typeface="+mj-lt"/>
          <a:ea typeface="+mj-ea"/>
          <a:cs typeface="+mj-cs"/>
        </a:defRPr>
      </a:lvl1pPr>
      <a:lvl2pPr algn="l" defTabSz="341710" rtl="0" eaLnBrk="1" fontAlgn="base" hangingPunct="1">
        <a:spcBef>
          <a:spcPct val="0"/>
        </a:spcBef>
        <a:spcAft>
          <a:spcPct val="0"/>
        </a:spcAft>
        <a:defRPr sz="2625" b="1">
          <a:solidFill>
            <a:schemeClr val="bg1"/>
          </a:solidFill>
          <a:latin typeface="Calibri" panose="020F0502020204030204" pitchFamily="34" charset="0"/>
        </a:defRPr>
      </a:lvl2pPr>
      <a:lvl3pPr algn="l" defTabSz="341710" rtl="0" eaLnBrk="1" fontAlgn="base" hangingPunct="1">
        <a:spcBef>
          <a:spcPct val="0"/>
        </a:spcBef>
        <a:spcAft>
          <a:spcPct val="0"/>
        </a:spcAft>
        <a:defRPr sz="2625" b="1">
          <a:solidFill>
            <a:schemeClr val="bg1"/>
          </a:solidFill>
          <a:latin typeface="Calibri" panose="020F0502020204030204" pitchFamily="34" charset="0"/>
        </a:defRPr>
      </a:lvl3pPr>
      <a:lvl4pPr algn="l" defTabSz="341710" rtl="0" eaLnBrk="1" fontAlgn="base" hangingPunct="1">
        <a:spcBef>
          <a:spcPct val="0"/>
        </a:spcBef>
        <a:spcAft>
          <a:spcPct val="0"/>
        </a:spcAft>
        <a:defRPr sz="2625" b="1">
          <a:solidFill>
            <a:schemeClr val="bg1"/>
          </a:solidFill>
          <a:latin typeface="Calibri" panose="020F0502020204030204" pitchFamily="34" charset="0"/>
        </a:defRPr>
      </a:lvl4pPr>
      <a:lvl5pPr algn="l" defTabSz="341710" rtl="0" eaLnBrk="1" fontAlgn="base" hangingPunct="1">
        <a:spcBef>
          <a:spcPct val="0"/>
        </a:spcBef>
        <a:spcAft>
          <a:spcPct val="0"/>
        </a:spcAft>
        <a:defRPr sz="2625" b="1">
          <a:solidFill>
            <a:schemeClr val="bg1"/>
          </a:solidFill>
          <a:latin typeface="Calibri" panose="020F0502020204030204" pitchFamily="34" charset="0"/>
        </a:defRPr>
      </a:lvl5pPr>
      <a:lvl6pPr marL="342900" algn="l" defTabSz="341710" rtl="0" eaLnBrk="1" fontAlgn="base" hangingPunct="1">
        <a:spcBef>
          <a:spcPct val="0"/>
        </a:spcBef>
        <a:spcAft>
          <a:spcPct val="0"/>
        </a:spcAft>
        <a:defRPr sz="2625" b="1">
          <a:solidFill>
            <a:schemeClr val="bg1"/>
          </a:solidFill>
          <a:latin typeface="Calibri" panose="020F0502020204030204" pitchFamily="34" charset="0"/>
        </a:defRPr>
      </a:lvl6pPr>
      <a:lvl7pPr marL="685800" algn="l" defTabSz="341710" rtl="0" eaLnBrk="1" fontAlgn="base" hangingPunct="1">
        <a:spcBef>
          <a:spcPct val="0"/>
        </a:spcBef>
        <a:spcAft>
          <a:spcPct val="0"/>
        </a:spcAft>
        <a:defRPr sz="2625" b="1">
          <a:solidFill>
            <a:schemeClr val="bg1"/>
          </a:solidFill>
          <a:latin typeface="Calibri" panose="020F0502020204030204" pitchFamily="34" charset="0"/>
        </a:defRPr>
      </a:lvl7pPr>
      <a:lvl8pPr marL="1028700" algn="l" defTabSz="341710" rtl="0" eaLnBrk="1" fontAlgn="base" hangingPunct="1">
        <a:spcBef>
          <a:spcPct val="0"/>
        </a:spcBef>
        <a:spcAft>
          <a:spcPct val="0"/>
        </a:spcAft>
        <a:defRPr sz="2625" b="1">
          <a:solidFill>
            <a:schemeClr val="bg1"/>
          </a:solidFill>
          <a:latin typeface="Calibri" panose="020F0502020204030204" pitchFamily="34" charset="0"/>
        </a:defRPr>
      </a:lvl8pPr>
      <a:lvl9pPr marL="1371600" algn="l" defTabSz="341710" rtl="0" eaLnBrk="1" fontAlgn="base" hangingPunct="1">
        <a:spcBef>
          <a:spcPct val="0"/>
        </a:spcBef>
        <a:spcAft>
          <a:spcPct val="0"/>
        </a:spcAft>
        <a:defRPr sz="2625" b="1">
          <a:solidFill>
            <a:schemeClr val="bg1"/>
          </a:solidFill>
          <a:latin typeface="Calibri" panose="020F0502020204030204" pitchFamily="34" charset="0"/>
        </a:defRPr>
      </a:lvl9pPr>
    </p:titleStyle>
    <p:bodyStyle>
      <a:lvl1pPr marL="255985" indent="-255985" algn="l" defTabSz="341710" rtl="0" eaLnBrk="1" fontAlgn="base" hangingPunct="1">
        <a:spcBef>
          <a:spcPct val="20000"/>
        </a:spcBef>
        <a:spcAft>
          <a:spcPct val="0"/>
        </a:spcAft>
        <a:buFont typeface="Arial" panose="020B0604020202020204" pitchFamily="34" charset="0"/>
        <a:defRPr sz="675" kern="1200">
          <a:solidFill>
            <a:schemeClr val="tx1"/>
          </a:solidFill>
          <a:latin typeface="+mn-lt"/>
          <a:ea typeface="+mn-ea"/>
          <a:cs typeface="+mn-cs"/>
        </a:defRPr>
      </a:lvl1pPr>
      <a:lvl2pPr marL="556022" indent="-213122" algn="l" defTabSz="341710" rtl="0" eaLnBrk="1" fontAlgn="base" hangingPunct="1">
        <a:spcBef>
          <a:spcPct val="20000"/>
        </a:spcBef>
        <a:spcAft>
          <a:spcPct val="0"/>
        </a:spcAft>
        <a:buFont typeface="Arial" panose="020B0604020202020204" pitchFamily="34" charset="0"/>
        <a:buChar char="–"/>
        <a:defRPr sz="675" kern="1200">
          <a:solidFill>
            <a:schemeClr val="tx1"/>
          </a:solidFill>
          <a:latin typeface="+mn-lt"/>
          <a:ea typeface="+mn-ea"/>
          <a:cs typeface="+mn-cs"/>
        </a:defRPr>
      </a:lvl2pPr>
      <a:lvl3pPr marL="856060" indent="-170260" algn="l" defTabSz="341710" rtl="0" eaLnBrk="1" fontAlgn="base" hangingPunct="1">
        <a:spcBef>
          <a:spcPct val="20000"/>
        </a:spcBef>
        <a:spcAft>
          <a:spcPct val="0"/>
        </a:spcAft>
        <a:buFont typeface="Arial" panose="020B0604020202020204" pitchFamily="34" charset="0"/>
        <a:buChar char="•"/>
        <a:defRPr sz="675" kern="1200">
          <a:solidFill>
            <a:schemeClr val="tx1"/>
          </a:solidFill>
          <a:latin typeface="+mn-lt"/>
          <a:ea typeface="+mn-ea"/>
          <a:cs typeface="+mn-cs"/>
        </a:defRPr>
      </a:lvl3pPr>
      <a:lvl4pPr marL="1198960" indent="-170260" algn="l" defTabSz="341710" rtl="0" eaLnBrk="1" fontAlgn="base" hangingPunct="1">
        <a:spcBef>
          <a:spcPct val="20000"/>
        </a:spcBef>
        <a:spcAft>
          <a:spcPct val="0"/>
        </a:spcAft>
        <a:buFont typeface="Arial" panose="020B0604020202020204" pitchFamily="34" charset="0"/>
        <a:buChar char="–"/>
        <a:defRPr sz="675" kern="1200">
          <a:solidFill>
            <a:schemeClr val="tx1"/>
          </a:solidFill>
          <a:latin typeface="+mn-lt"/>
          <a:ea typeface="+mn-ea"/>
          <a:cs typeface="+mn-cs"/>
        </a:defRPr>
      </a:lvl4pPr>
      <a:lvl5pPr marL="1541860" indent="-170260" algn="l" defTabSz="341710" rtl="0" eaLnBrk="1" fontAlgn="base" hangingPunct="1">
        <a:spcBef>
          <a:spcPct val="20000"/>
        </a:spcBef>
        <a:spcAft>
          <a:spcPct val="0"/>
        </a:spcAft>
        <a:buFont typeface="Arial" panose="020B0604020202020204" pitchFamily="34" charset="0"/>
        <a:buChar char="»"/>
        <a:defRPr sz="675" kern="1200">
          <a:solidFill>
            <a:schemeClr val="tx1"/>
          </a:solidFill>
          <a:latin typeface="+mn-lt"/>
          <a:ea typeface="+mn-ea"/>
          <a:cs typeface="+mn-cs"/>
        </a:defRPr>
      </a:lvl5pPr>
      <a:lvl6pPr marL="1885106" indent="-171374" algn="l" defTabSz="342747" rtl="0" eaLnBrk="1" latinLnBrk="0" hangingPunct="1">
        <a:spcBef>
          <a:spcPct val="20000"/>
        </a:spcBef>
        <a:buFont typeface="Arial"/>
        <a:buChar char="•"/>
        <a:defRPr sz="1500" kern="1200">
          <a:solidFill>
            <a:schemeClr val="tx1"/>
          </a:solidFill>
          <a:latin typeface="+mn-lt"/>
          <a:ea typeface="+mn-ea"/>
          <a:cs typeface="+mn-cs"/>
        </a:defRPr>
      </a:lvl6pPr>
      <a:lvl7pPr marL="2227853" indent="-171374" algn="l" defTabSz="342747" rtl="0" eaLnBrk="1" latinLnBrk="0" hangingPunct="1">
        <a:spcBef>
          <a:spcPct val="20000"/>
        </a:spcBef>
        <a:buFont typeface="Arial"/>
        <a:buChar char="•"/>
        <a:defRPr sz="1500" kern="1200">
          <a:solidFill>
            <a:schemeClr val="tx1"/>
          </a:solidFill>
          <a:latin typeface="+mn-lt"/>
          <a:ea typeface="+mn-ea"/>
          <a:cs typeface="+mn-cs"/>
        </a:defRPr>
      </a:lvl7pPr>
      <a:lvl8pPr marL="2570599" indent="-171374" algn="l" defTabSz="342747" rtl="0" eaLnBrk="1" latinLnBrk="0" hangingPunct="1">
        <a:spcBef>
          <a:spcPct val="20000"/>
        </a:spcBef>
        <a:buFont typeface="Arial"/>
        <a:buChar char="•"/>
        <a:defRPr sz="1500" kern="1200">
          <a:solidFill>
            <a:schemeClr val="tx1"/>
          </a:solidFill>
          <a:latin typeface="+mn-lt"/>
          <a:ea typeface="+mn-ea"/>
          <a:cs typeface="+mn-cs"/>
        </a:defRPr>
      </a:lvl8pPr>
      <a:lvl9pPr marL="2913344" indent="-171374" algn="l" defTabSz="342747"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747" rtl="0" eaLnBrk="1" latinLnBrk="0" hangingPunct="1">
        <a:defRPr sz="1350" kern="1200">
          <a:solidFill>
            <a:schemeClr val="tx1"/>
          </a:solidFill>
          <a:latin typeface="+mn-lt"/>
          <a:ea typeface="+mn-ea"/>
          <a:cs typeface="+mn-cs"/>
        </a:defRPr>
      </a:lvl1pPr>
      <a:lvl2pPr marL="342747" algn="l" defTabSz="342747" rtl="0" eaLnBrk="1" latinLnBrk="0" hangingPunct="1">
        <a:defRPr sz="1350" kern="1200">
          <a:solidFill>
            <a:schemeClr val="tx1"/>
          </a:solidFill>
          <a:latin typeface="+mn-lt"/>
          <a:ea typeface="+mn-ea"/>
          <a:cs typeface="+mn-cs"/>
        </a:defRPr>
      </a:lvl2pPr>
      <a:lvl3pPr marL="685493" algn="l" defTabSz="342747" rtl="0" eaLnBrk="1" latinLnBrk="0" hangingPunct="1">
        <a:defRPr sz="1350" kern="1200">
          <a:solidFill>
            <a:schemeClr val="tx1"/>
          </a:solidFill>
          <a:latin typeface="+mn-lt"/>
          <a:ea typeface="+mn-ea"/>
          <a:cs typeface="+mn-cs"/>
        </a:defRPr>
      </a:lvl3pPr>
      <a:lvl4pPr marL="1028238" algn="l" defTabSz="342747" rtl="0" eaLnBrk="1" latinLnBrk="0" hangingPunct="1">
        <a:defRPr sz="1350" kern="1200">
          <a:solidFill>
            <a:schemeClr val="tx1"/>
          </a:solidFill>
          <a:latin typeface="+mn-lt"/>
          <a:ea typeface="+mn-ea"/>
          <a:cs typeface="+mn-cs"/>
        </a:defRPr>
      </a:lvl4pPr>
      <a:lvl5pPr marL="1370986" algn="l" defTabSz="342747" rtl="0" eaLnBrk="1" latinLnBrk="0" hangingPunct="1">
        <a:defRPr sz="1350" kern="1200">
          <a:solidFill>
            <a:schemeClr val="tx1"/>
          </a:solidFill>
          <a:latin typeface="+mn-lt"/>
          <a:ea typeface="+mn-ea"/>
          <a:cs typeface="+mn-cs"/>
        </a:defRPr>
      </a:lvl5pPr>
      <a:lvl6pPr marL="1713732" algn="l" defTabSz="342747" rtl="0" eaLnBrk="1" latinLnBrk="0" hangingPunct="1">
        <a:defRPr sz="1350" kern="1200">
          <a:solidFill>
            <a:schemeClr val="tx1"/>
          </a:solidFill>
          <a:latin typeface="+mn-lt"/>
          <a:ea typeface="+mn-ea"/>
          <a:cs typeface="+mn-cs"/>
        </a:defRPr>
      </a:lvl6pPr>
      <a:lvl7pPr marL="2056481" algn="l" defTabSz="342747" rtl="0" eaLnBrk="1" latinLnBrk="0" hangingPunct="1">
        <a:defRPr sz="1350" kern="1200">
          <a:solidFill>
            <a:schemeClr val="tx1"/>
          </a:solidFill>
          <a:latin typeface="+mn-lt"/>
          <a:ea typeface="+mn-ea"/>
          <a:cs typeface="+mn-cs"/>
        </a:defRPr>
      </a:lvl7pPr>
      <a:lvl8pPr marL="2399225" algn="l" defTabSz="342747" rtl="0" eaLnBrk="1" latinLnBrk="0" hangingPunct="1">
        <a:defRPr sz="1350" kern="1200">
          <a:solidFill>
            <a:schemeClr val="tx1"/>
          </a:solidFill>
          <a:latin typeface="+mn-lt"/>
          <a:ea typeface="+mn-ea"/>
          <a:cs typeface="+mn-cs"/>
        </a:defRPr>
      </a:lvl8pPr>
      <a:lvl9pPr marL="2741972" algn="l" defTabSz="34274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notesSlide" Target="../notesSlides/notesSlide10.xml"/><Relationship Id="rId7" Type="http://schemas.openxmlformats.org/officeDocument/2006/relationships/diagramColors" Target="../diagrams/colors6.xml"/><Relationship Id="rId2" Type="http://schemas.openxmlformats.org/officeDocument/2006/relationships/slideLayout" Target="../slideLayouts/slideLayout8.xml"/><Relationship Id="rId1" Type="http://schemas.openxmlformats.org/officeDocument/2006/relationships/tags" Target="../tags/tag14.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notesSlide" Target="../notesSlides/notesSlide11.xml"/><Relationship Id="rId7" Type="http://schemas.openxmlformats.org/officeDocument/2006/relationships/diagramColors" Target="../diagrams/colors7.xml"/><Relationship Id="rId2" Type="http://schemas.openxmlformats.org/officeDocument/2006/relationships/slideLayout" Target="../slideLayouts/slideLayout4.xml"/><Relationship Id="rId1" Type="http://schemas.openxmlformats.org/officeDocument/2006/relationships/tags" Target="../tags/tag15.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ags" Target="../tags/tag1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20.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tags" Target="../tags/tag2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24.xml"/><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tags" Target="../tags/tag25.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27.xml"/><Relationship Id="rId5" Type="http://schemas.openxmlformats.org/officeDocument/2006/relationships/image" Target="../media/image8.jpeg"/><Relationship Id="rId4" Type="http://schemas.openxmlformats.org/officeDocument/2006/relationships/image" Target="../media/image7.jpe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tags" Target="../tags/tag2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ags" Target="../tags/tag31.xml"/></Relationships>
</file>

<file path=ppt/slides/_rels/slide21.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notesSlide" Target="../notesSlides/notesSlide21.xml"/><Relationship Id="rId7" Type="http://schemas.openxmlformats.org/officeDocument/2006/relationships/diagramColors" Target="../diagrams/colors8.xml"/><Relationship Id="rId2" Type="http://schemas.openxmlformats.org/officeDocument/2006/relationships/slideLayout" Target="../slideLayouts/slideLayout7.xml"/><Relationship Id="rId1" Type="http://schemas.openxmlformats.org/officeDocument/2006/relationships/tags" Target="../tags/tag33.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35.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5.xml"/><Relationship Id="rId7" Type="http://schemas.openxmlformats.org/officeDocument/2006/relationships/diagramColors" Target="../diagrams/colors1.xml"/><Relationship Id="rId2" Type="http://schemas.openxmlformats.org/officeDocument/2006/relationships/slideLayout" Target="../slideLayouts/slideLayout4.xml"/><Relationship Id="rId1" Type="http://schemas.openxmlformats.org/officeDocument/2006/relationships/tags" Target="../tags/tag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6.xml"/><Relationship Id="rId7" Type="http://schemas.openxmlformats.org/officeDocument/2006/relationships/diagramColors" Target="../diagrams/colors2.xml"/><Relationship Id="rId2" Type="http://schemas.openxmlformats.org/officeDocument/2006/relationships/slideLayout" Target="../slideLayouts/slideLayout4.xml"/><Relationship Id="rId1" Type="http://schemas.openxmlformats.org/officeDocument/2006/relationships/tags" Target="../tags/tag9.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7.xml"/><Relationship Id="rId7" Type="http://schemas.openxmlformats.org/officeDocument/2006/relationships/diagramColors" Target="../diagrams/colors3.xml"/><Relationship Id="rId2" Type="http://schemas.openxmlformats.org/officeDocument/2006/relationships/slideLayout" Target="../slideLayouts/slideLayout4.xml"/><Relationship Id="rId1" Type="http://schemas.openxmlformats.org/officeDocument/2006/relationships/tags" Target="../tags/tag10.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8.xml"/><Relationship Id="rId7" Type="http://schemas.openxmlformats.org/officeDocument/2006/relationships/diagramColors" Target="../diagrams/colors4.xml"/><Relationship Id="rId2" Type="http://schemas.openxmlformats.org/officeDocument/2006/relationships/slideLayout" Target="../slideLayouts/slideLayout7.xml"/><Relationship Id="rId1" Type="http://schemas.openxmlformats.org/officeDocument/2006/relationships/tags" Target="../tags/tag1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notesSlide" Target="../notesSlides/notesSlide9.xml"/><Relationship Id="rId7" Type="http://schemas.openxmlformats.org/officeDocument/2006/relationships/diagramColors" Target="../diagrams/colors5.xml"/><Relationship Id="rId2" Type="http://schemas.openxmlformats.org/officeDocument/2006/relationships/slideLayout" Target="../slideLayouts/slideLayout4.xml"/><Relationship Id="rId1" Type="http://schemas.openxmlformats.org/officeDocument/2006/relationships/tags" Target="../tags/tag13.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title" idx="4294967295"/>
          </p:nvPr>
        </p:nvSpPr>
        <p:spPr bwMode="auto">
          <a:xfrm>
            <a:off x="465138" y="3405188"/>
            <a:ext cx="8229600" cy="1066800"/>
          </a:xfrm>
          <a:prstGeom prst="rect">
            <a:avLst/>
          </a:prstGeom>
          <a:noFill/>
          <a:ln>
            <a:noFill/>
            <a:prstDash/>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7175" marR="0" lvl="0" indent="-257175" algn="ct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en-US" sz="3000" b="1" i="0" u="none" strike="noStrike" kern="1200" cap="none" spc="0" normalizeH="0" baseline="0" noProof="0" dirty="0">
                <a:ln>
                  <a:noFill/>
                </a:ln>
                <a:solidFill>
                  <a:schemeClr val="bg1"/>
                </a:solidFill>
                <a:effectLst/>
                <a:uLnTx/>
                <a:uFillTx/>
                <a:latin typeface="+mn-lt"/>
                <a:ea typeface="+mn-ea"/>
                <a:cs typeface="+mn-cs"/>
              </a:rPr>
              <a:t>Goal Setting and </a:t>
            </a:r>
          </a:p>
          <a:p>
            <a:pPr marL="257175" marR="0" lvl="0" indent="-257175" algn="ct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en-US" sz="3000" b="1" i="0" u="none" strike="noStrike" kern="1200" cap="none" spc="0" normalizeH="0" baseline="0" noProof="0" dirty="0">
                <a:ln>
                  <a:noFill/>
                </a:ln>
                <a:solidFill>
                  <a:schemeClr val="bg1"/>
                </a:solidFill>
                <a:effectLst/>
                <a:uLnTx/>
                <a:uFillTx/>
                <a:latin typeface="+mn-lt"/>
                <a:ea typeface="+mn-ea"/>
                <a:cs typeface="+mn-cs"/>
              </a:rPr>
              <a:t>Professional Development Plan</a:t>
            </a:r>
          </a:p>
        </p:txBody>
      </p:sp>
      <p:sp>
        <p:nvSpPr>
          <p:cNvPr id="3" name="Text Placeholder 2"/>
          <p:cNvSpPr>
            <a:spLocks noGrp="1"/>
          </p:cNvSpPr>
          <p:nvPr>
            <p:ph type="body" sz="quarter" idx="11"/>
          </p:nvPr>
        </p:nvSpPr>
        <p:spPr/>
        <p:txBody>
          <a:bodyPr/>
          <a:lstStyle/>
          <a:p>
            <a:r>
              <a:rPr lang="en-US" sz="2400" dirty="0"/>
              <a:t>Teacher Overview</a:t>
            </a:r>
          </a:p>
        </p:txBody>
      </p:sp>
    </p:spTree>
    <p:custDataLst>
      <p:tags r:id="rId1"/>
    </p:custDataLst>
    <p:extLst>
      <p:ext uri="{BB962C8B-B14F-4D97-AF65-F5344CB8AC3E}">
        <p14:creationId xmlns:p14="http://schemas.microsoft.com/office/powerpoint/2010/main" xmlns="" val="3617743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3C1D6A-11C3-42B7-BEAB-121EB1F7524B}"/>
              </a:ext>
            </a:extLst>
          </p:cNvPr>
          <p:cNvSpPr>
            <a:spLocks noGrp="1"/>
          </p:cNvSpPr>
          <p:nvPr>
            <p:ph type="title"/>
          </p:nvPr>
        </p:nvSpPr>
        <p:spPr>
          <a:xfrm>
            <a:off x="457200" y="-1143000"/>
            <a:ext cx="8229600" cy="1143000"/>
          </a:xfrm>
        </p:spPr>
        <p:txBody>
          <a:bodyPr anchor="b"/>
          <a:lstStyle/>
          <a:p>
            <a:r>
              <a:rPr lang="en-CA" dirty="0">
                <a:solidFill>
                  <a:srgbClr val="F0F0F0"/>
                </a:solidFill>
              </a:rPr>
              <a:t>What actually happens…? - 3</a:t>
            </a:r>
          </a:p>
        </p:txBody>
      </p:sp>
      <p:sp>
        <p:nvSpPr>
          <p:cNvPr id="12" name="TextBox 11"/>
          <p:cNvSpPr txBox="1"/>
          <p:nvPr/>
        </p:nvSpPr>
        <p:spPr>
          <a:xfrm>
            <a:off x="4187053" y="3119068"/>
            <a:ext cx="1394455" cy="553998"/>
          </a:xfrm>
          <a:prstGeom prst="rect">
            <a:avLst/>
          </a:prstGeom>
          <a:noFill/>
        </p:spPr>
        <p:txBody>
          <a:bodyPr wrap="square" rtlCol="0">
            <a:spAutoFit/>
          </a:bodyPr>
          <a:lstStyle/>
          <a:p>
            <a:pPr algn="ctr"/>
            <a:r>
              <a:rPr lang="en-US" sz="1500" b="1" dirty="0">
                <a:latin typeface="+mj-lt"/>
              </a:rPr>
              <a:t>Continuous Improvement</a:t>
            </a:r>
          </a:p>
        </p:txBody>
      </p:sp>
      <p:graphicFrame>
        <p:nvGraphicFramePr>
          <p:cNvPr id="4" name="Content Placeholder 3" descr="Diagram of the annual goal setting cycle depicted with the following steps:&#10;&#10;- Teacher &quot;Orientation&quot; of the Process&#10;- Self-Assessment: Data and Rubric Review to Determine Need&#10;- Formulate Goal(s) to address the Need&#10;- Develop Goal-Setting and Professional Development Plan&#10;- Formatively Review Goals and Professional Development Plan&#10;- Track Goal Progress and Results Throughout the Year&#10;- Prepare for End-of-Year Conference to Discuss Goal Progress/Attainment&#10;- Establish Preliminary Goals for the Following Year"/>
          <p:cNvGraphicFramePr>
            <a:graphicFrameLocks noGrp="1"/>
          </p:cNvGraphicFramePr>
          <p:nvPr>
            <p:ph sz="quarter" idx="13"/>
            <p:extLst>
              <p:ext uri="{D42A27DB-BD31-4B8C-83A1-F6EECF244321}">
                <p14:modId xmlns:p14="http://schemas.microsoft.com/office/powerpoint/2010/main" xmlns="" val="642719581"/>
              </p:ext>
            </p:extLst>
          </p:nvPr>
        </p:nvGraphicFramePr>
        <p:xfrm>
          <a:off x="366141" y="1262131"/>
          <a:ext cx="8743950" cy="453628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5-Point Star 12" descr="Star marking the step 'Teacher &quot;Orientation&quot; of the Process'"/>
          <p:cNvSpPr/>
          <p:nvPr/>
        </p:nvSpPr>
        <p:spPr>
          <a:xfrm>
            <a:off x="3914775" y="971550"/>
            <a:ext cx="533400" cy="434340"/>
          </a:xfrm>
          <a:prstGeom prst="star5">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Notched Right Arrow 14" descr="An arrow leads from Continuous Improvement to each individual step in the previous list "/>
          <p:cNvSpPr/>
          <p:nvPr/>
        </p:nvSpPr>
        <p:spPr>
          <a:xfrm rot="16200000">
            <a:off x="4396891" y="2047031"/>
            <a:ext cx="682451"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Notched Right Arrow 15">
            <a:extLst>
              <a:ext uri="{C183D7F6-B498-43B3-948B-1728B52AA6E4}">
                <adec:decorative xmlns:adec="http://schemas.microsoft.com/office/drawing/2017/decorative" xmlns="" val="1"/>
              </a:ext>
            </a:extLst>
          </p:cNvPr>
          <p:cNvSpPr/>
          <p:nvPr/>
        </p:nvSpPr>
        <p:spPr>
          <a:xfrm rot="18082599">
            <a:off x="5066149" y="2466254"/>
            <a:ext cx="700295"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Notched Right Arrow 16">
            <a:extLst>
              <a:ext uri="{C183D7F6-B498-43B3-948B-1728B52AA6E4}">
                <adec:decorative xmlns:adec="http://schemas.microsoft.com/office/drawing/2017/decorative" xmlns="" val="1"/>
              </a:ext>
            </a:extLst>
          </p:cNvPr>
          <p:cNvSpPr/>
          <p:nvPr/>
        </p:nvSpPr>
        <p:spPr>
          <a:xfrm>
            <a:off x="5707759" y="3247916"/>
            <a:ext cx="435866" cy="363475"/>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Notched Right Arrow 17">
            <a:extLst>
              <a:ext uri="{C183D7F6-B498-43B3-948B-1728B52AA6E4}">
                <adec:decorative xmlns:adec="http://schemas.microsoft.com/office/drawing/2017/decorative" xmlns="" val="1"/>
              </a:ext>
            </a:extLst>
          </p:cNvPr>
          <p:cNvSpPr/>
          <p:nvPr/>
        </p:nvSpPr>
        <p:spPr>
          <a:xfrm rot="3572806">
            <a:off x="5016689" y="3874103"/>
            <a:ext cx="70008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Notched Right Arrow 18">
            <a:extLst>
              <a:ext uri="{C183D7F6-B498-43B3-948B-1728B52AA6E4}">
                <adec:decorative xmlns:adec="http://schemas.microsoft.com/office/drawing/2017/decorative" xmlns="" val="1"/>
              </a:ext>
            </a:extLst>
          </p:cNvPr>
          <p:cNvSpPr/>
          <p:nvPr/>
        </p:nvSpPr>
        <p:spPr>
          <a:xfrm rot="5400000">
            <a:off x="4450556" y="4320700"/>
            <a:ext cx="700088" cy="440575"/>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0" name="Notched Right Arrow 19">
            <a:extLst>
              <a:ext uri="{C183D7F6-B498-43B3-948B-1728B52AA6E4}">
                <adec:decorative xmlns:adec="http://schemas.microsoft.com/office/drawing/2017/decorative" xmlns="" val="1"/>
              </a:ext>
            </a:extLst>
          </p:cNvPr>
          <p:cNvSpPr/>
          <p:nvPr/>
        </p:nvSpPr>
        <p:spPr>
          <a:xfrm rot="7772284">
            <a:off x="3798531" y="3880147"/>
            <a:ext cx="70008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Notched Right Arrow 20">
            <a:extLst>
              <a:ext uri="{C183D7F6-B498-43B3-948B-1728B52AA6E4}">
                <adec:decorative xmlns:adec="http://schemas.microsoft.com/office/drawing/2017/decorative" xmlns="" val="1"/>
              </a:ext>
            </a:extLst>
          </p:cNvPr>
          <p:cNvSpPr/>
          <p:nvPr/>
        </p:nvSpPr>
        <p:spPr>
          <a:xfrm rot="10800000">
            <a:off x="3490828" y="3300752"/>
            <a:ext cx="514350" cy="352125"/>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2" name="Notched Right Arrow 21">
            <a:extLst>
              <a:ext uri="{C183D7F6-B498-43B3-948B-1728B52AA6E4}">
                <adec:decorative xmlns:adec="http://schemas.microsoft.com/office/drawing/2017/decorative" xmlns="" val="1"/>
              </a:ext>
            </a:extLst>
          </p:cNvPr>
          <p:cNvSpPr/>
          <p:nvPr/>
        </p:nvSpPr>
        <p:spPr>
          <a:xfrm rot="14069376">
            <a:off x="3798530" y="2536252"/>
            <a:ext cx="70008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6" name="Straight Arrow Connector 5" descr="Arrow leading from Establish Preliminary Goals for the Following Year to Self-Assessment: Data and Rubric Review to Determine Need"/>
          <p:cNvCxnSpPr/>
          <p:nvPr/>
        </p:nvCxnSpPr>
        <p:spPr>
          <a:xfrm>
            <a:off x="3810000" y="1943101"/>
            <a:ext cx="1771508" cy="50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800600" y="1943101"/>
            <a:ext cx="914400" cy="230832"/>
          </a:xfrm>
          <a:prstGeom prst="rect">
            <a:avLst/>
          </a:prstGeom>
          <a:noFill/>
        </p:spPr>
        <p:txBody>
          <a:bodyPr wrap="square" rtlCol="0">
            <a:spAutoFit/>
          </a:bodyPr>
          <a:lstStyle/>
          <a:p>
            <a:pPr algn="r"/>
            <a:r>
              <a:rPr lang="en-US" sz="900" b="1" dirty="0"/>
              <a:t>Following Year</a:t>
            </a:r>
          </a:p>
        </p:txBody>
      </p:sp>
      <p:cxnSp>
        <p:nvCxnSpPr>
          <p:cNvPr id="8" name="Straight Connector 7" descr="Strikethrough over 'Goal(s)' within &quot;Formulate Goal(s) to Address the Need&quot;"/>
          <p:cNvCxnSpPr/>
          <p:nvPr/>
        </p:nvCxnSpPr>
        <p:spPr>
          <a:xfrm flipH="1">
            <a:off x="6148135" y="3391450"/>
            <a:ext cx="641285" cy="0"/>
          </a:xfrm>
          <a:prstGeom prst="line">
            <a:avLst/>
          </a:prstGeom>
        </p:spPr>
        <p:style>
          <a:lnRef idx="3">
            <a:schemeClr val="dk1"/>
          </a:lnRef>
          <a:fillRef idx="0">
            <a:schemeClr val="dk1"/>
          </a:fillRef>
          <a:effectRef idx="2">
            <a:schemeClr val="dk1"/>
          </a:effectRef>
          <a:fontRef idx="minor">
            <a:schemeClr val="tx1"/>
          </a:fontRef>
        </p:style>
      </p:cxnSp>
      <p:sp>
        <p:nvSpPr>
          <p:cNvPr id="10" name="TextBox 9"/>
          <p:cNvSpPr txBox="1"/>
          <p:nvPr/>
        </p:nvSpPr>
        <p:spPr>
          <a:xfrm>
            <a:off x="6143624" y="3088840"/>
            <a:ext cx="1019175" cy="253916"/>
          </a:xfrm>
          <a:prstGeom prst="rect">
            <a:avLst/>
          </a:prstGeom>
          <a:noFill/>
        </p:spPr>
        <p:txBody>
          <a:bodyPr wrap="square" rtlCol="0">
            <a:spAutoFit/>
          </a:bodyPr>
          <a:lstStyle/>
          <a:p>
            <a:r>
              <a:rPr lang="en-US" sz="1050" dirty="0"/>
              <a:t>Formalize</a:t>
            </a:r>
          </a:p>
        </p:txBody>
      </p:sp>
    </p:spTree>
    <p:custDataLst>
      <p:tags r:id="rId1"/>
    </p:custDataLst>
    <p:extLst>
      <p:ext uri="{BB962C8B-B14F-4D97-AF65-F5344CB8AC3E}">
        <p14:creationId xmlns:p14="http://schemas.microsoft.com/office/powerpoint/2010/main" xmlns="" val="1225895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1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6"/>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7"/>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xit" presetSubtype="0" fill="hold" grpId="1" nodeType="clickEffect">
                                  <p:stCondLst>
                                    <p:cond delay="0"/>
                                  </p:stCondLst>
                                  <p:childTnLst>
                                    <p:set>
                                      <p:cBhvr>
                                        <p:cTn id="33" dur="1" fill="hold">
                                          <p:stCondLst>
                                            <p:cond delay="0"/>
                                          </p:stCondLst>
                                        </p:cTn>
                                        <p:tgtEl>
                                          <p:spTgt spid="17"/>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1" nodeType="clickEffect">
                                  <p:stCondLst>
                                    <p:cond delay="0"/>
                                  </p:stCondLst>
                                  <p:childTnLst>
                                    <p:set>
                                      <p:cBhvr>
                                        <p:cTn id="41" dur="1" fill="hold">
                                          <p:stCondLst>
                                            <p:cond delay="0"/>
                                          </p:stCondLst>
                                        </p:cTn>
                                        <p:tgtEl>
                                          <p:spTgt spid="1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9"/>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xit" presetSubtype="0" fill="hold" grpId="1" nodeType="clickEffect">
                                  <p:stCondLst>
                                    <p:cond delay="0"/>
                                  </p:stCondLst>
                                  <p:childTnLst>
                                    <p:set>
                                      <p:cBhvr>
                                        <p:cTn id="49" dur="1" fill="hold">
                                          <p:stCondLst>
                                            <p:cond delay="0"/>
                                          </p:stCondLst>
                                        </p:cTn>
                                        <p:tgtEl>
                                          <p:spTgt spid="19"/>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xit" presetSubtype="0" fill="hold" grpId="1" nodeType="clickEffect">
                                  <p:stCondLst>
                                    <p:cond delay="0"/>
                                  </p:stCondLst>
                                  <p:childTnLst>
                                    <p:set>
                                      <p:cBhvr>
                                        <p:cTn id="57" dur="1" fill="hold">
                                          <p:stCondLst>
                                            <p:cond delay="0"/>
                                          </p:stCondLst>
                                        </p:cTn>
                                        <p:tgtEl>
                                          <p:spTgt spid="20"/>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21"/>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xit" presetSubtype="0" fill="hold" grpId="1" nodeType="clickEffect">
                                  <p:stCondLst>
                                    <p:cond delay="0"/>
                                  </p:stCondLst>
                                  <p:childTnLst>
                                    <p:set>
                                      <p:cBhvr>
                                        <p:cTn id="65" dur="1" fill="hold">
                                          <p:stCondLst>
                                            <p:cond delay="0"/>
                                          </p:stCondLst>
                                        </p:cTn>
                                        <p:tgtEl>
                                          <p:spTgt spid="21"/>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childTnLst>
                                    <p:set>
                                      <p:cBhvr>
                                        <p:cTn id="69" dur="1" fill="hold">
                                          <p:stCondLst>
                                            <p:cond delay="0"/>
                                          </p:stCondLst>
                                        </p:cTn>
                                        <p:tgtEl>
                                          <p:spTgt spid="22"/>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1" presetClass="exit" presetSubtype="0" fill="hold" grpId="1" nodeType="clickEffect">
                                  <p:stCondLst>
                                    <p:cond delay="0"/>
                                  </p:stCondLst>
                                  <p:childTnLst>
                                    <p:set>
                                      <p:cBhvr>
                                        <p:cTn id="73" dur="1" fill="hold">
                                          <p:stCondLst>
                                            <p:cond delay="0"/>
                                          </p:stCondLst>
                                        </p:cTn>
                                        <p:tgtEl>
                                          <p:spTgt spid="22"/>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nodeType="clickEffect">
                                  <p:stCondLst>
                                    <p:cond delay="0"/>
                                  </p:stCondLst>
                                  <p:childTnLst>
                                    <p:set>
                                      <p:cBhvr>
                                        <p:cTn id="77" dur="1" fill="hold">
                                          <p:stCondLst>
                                            <p:cond delay="0"/>
                                          </p:stCondLst>
                                        </p:cTn>
                                        <p:tgtEl>
                                          <p:spTgt spid="6"/>
                                        </p:tgtEl>
                                        <p:attrNameLst>
                                          <p:attrName>style.visibility</p:attrName>
                                        </p:attrNameLst>
                                      </p:cBhvr>
                                      <p:to>
                                        <p:strVal val="visible"/>
                                      </p:to>
                                    </p:set>
                                    <p:anim calcmode="lin" valueType="num">
                                      <p:cBhvr additive="base">
                                        <p:cTn id="78" dur="500" fill="hold"/>
                                        <p:tgtEl>
                                          <p:spTgt spid="6"/>
                                        </p:tgtEl>
                                        <p:attrNameLst>
                                          <p:attrName>ppt_x</p:attrName>
                                        </p:attrNameLst>
                                      </p:cBhvr>
                                      <p:tavLst>
                                        <p:tav tm="0">
                                          <p:val>
                                            <p:strVal val="#ppt_x"/>
                                          </p:val>
                                        </p:tav>
                                        <p:tav tm="100000">
                                          <p:val>
                                            <p:strVal val="#ppt_x"/>
                                          </p:val>
                                        </p:tav>
                                      </p:tavLst>
                                    </p:anim>
                                    <p:anim calcmode="lin" valueType="num">
                                      <p:cBhvr additive="base">
                                        <p:cTn id="7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grpId="0" nodeType="clickEffect">
                                  <p:stCondLst>
                                    <p:cond delay="0"/>
                                  </p:stCondLst>
                                  <p:childTnLst>
                                    <p:set>
                                      <p:cBhvr>
                                        <p:cTn id="83" dur="1" fill="hold">
                                          <p:stCondLst>
                                            <p:cond delay="0"/>
                                          </p:stCondLst>
                                        </p:cTn>
                                        <p:tgtEl>
                                          <p:spTgt spid="11"/>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nodeType="clickEffect">
                                  <p:stCondLst>
                                    <p:cond delay="0"/>
                                  </p:stCondLst>
                                  <p:childTnLst>
                                    <p:set>
                                      <p:cBhvr>
                                        <p:cTn id="87" dur="1" fill="hold">
                                          <p:stCondLst>
                                            <p:cond delay="0"/>
                                          </p:stCondLst>
                                        </p:cTn>
                                        <p:tgtEl>
                                          <p:spTgt spid="8"/>
                                        </p:tgtEl>
                                        <p:attrNameLst>
                                          <p:attrName>style.visibility</p:attrName>
                                        </p:attrNameLst>
                                      </p:cBhvr>
                                      <p:to>
                                        <p:strVal val="visible"/>
                                      </p:to>
                                    </p:set>
                                  </p:childTnLst>
                                </p:cTn>
                              </p:par>
                              <p:par>
                                <p:cTn id="88" presetID="1" presetClass="entr" presetSubtype="0" fill="hold" grpId="0" nodeType="withEffect">
                                  <p:stCondLst>
                                    <p:cond delay="0"/>
                                  </p:stCondLst>
                                  <p:childTnLst>
                                    <p:set>
                                      <p:cBhvr>
                                        <p:cTn id="8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P spid="11"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14300" y="1127183"/>
            <a:ext cx="3126922" cy="309732"/>
          </a:xfrm>
          <a:prstGeom prst="rect">
            <a:avLst/>
          </a:prstGeom>
        </p:spPr>
        <p:txBody>
          <a:bodyPr>
            <a:normAutofit fontScale="90000"/>
          </a:bodyPr>
          <a:lstStyle/>
          <a:p>
            <a:r>
              <a:rPr lang="en-US" sz="3600" dirty="0">
                <a:solidFill>
                  <a:schemeClr val="tx1"/>
                </a:solidFill>
              </a:rPr>
              <a:t>The  Following Year…</a:t>
            </a:r>
          </a:p>
        </p:txBody>
      </p:sp>
      <p:graphicFrame>
        <p:nvGraphicFramePr>
          <p:cNvPr id="4" name="Diagram 3" descr="Diagram of cycle with arrow leading to subsequent points and returning to the start point:&#10;&#10;- Beginning of Year&#10;- Throughout the Year&#10;- End-of Year Conference&#10;- DRAFT GOALS&#10;- Following Year..."/>
          <p:cNvGraphicFramePr/>
          <p:nvPr>
            <p:extLst>
              <p:ext uri="{D42A27DB-BD31-4B8C-83A1-F6EECF244321}">
                <p14:modId xmlns:p14="http://schemas.microsoft.com/office/powerpoint/2010/main" xmlns="" val="500085622"/>
              </p:ext>
            </p:extLst>
          </p:nvPr>
        </p:nvGraphicFramePr>
        <p:xfrm>
          <a:off x="914400" y="1143000"/>
          <a:ext cx="7010400" cy="3886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5" name="Straight Arrow Connector 4" descr="Arrow leading from Following Year... to Beginning of Year"/>
          <p:cNvCxnSpPr/>
          <p:nvPr/>
        </p:nvCxnSpPr>
        <p:spPr>
          <a:xfrm flipV="1">
            <a:off x="2075362" y="1280160"/>
            <a:ext cx="1348740" cy="9144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ustDataLst>
      <p:tags r:id="rId1"/>
    </p:custDataLst>
    <p:extLst>
      <p:ext uri="{BB962C8B-B14F-4D97-AF65-F5344CB8AC3E}">
        <p14:creationId xmlns:p14="http://schemas.microsoft.com/office/powerpoint/2010/main" xmlns="" val="2225052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7" presetClass="emph" presetSubtype="0" fill="remove" grpId="0" nodeType="clickEffect">
                                  <p:stCondLst>
                                    <p:cond delay="0"/>
                                  </p:stCondLst>
                                  <p:childTnLst>
                                    <p:animClr clrSpc="rgb" dir="cw">
                                      <p:cBhvr override="childStyle">
                                        <p:cTn id="13" dur="1500" autoRev="1" fill="remove"/>
                                        <p:tgtEl>
                                          <p:spTgt spid="4">
                                            <p:graphicEl>
                                              <a:dgm id="{954A7086-D790-4C8C-80A3-AB0219C60F14}"/>
                                            </p:graphicEl>
                                          </p:spTgt>
                                        </p:tgtEl>
                                        <p:attrNameLst>
                                          <p:attrName>style.color</p:attrName>
                                        </p:attrNameLst>
                                      </p:cBhvr>
                                      <p:to>
                                        <a:schemeClr val="bg1"/>
                                      </p:to>
                                    </p:animClr>
                                    <p:animClr clrSpc="rgb" dir="cw">
                                      <p:cBhvr>
                                        <p:cTn id="14" dur="1500" autoRev="1" fill="remove"/>
                                        <p:tgtEl>
                                          <p:spTgt spid="4">
                                            <p:graphicEl>
                                              <a:dgm id="{954A7086-D790-4C8C-80A3-AB0219C60F14}"/>
                                            </p:graphicEl>
                                          </p:spTgt>
                                        </p:tgtEl>
                                        <p:attrNameLst>
                                          <p:attrName>fillcolor</p:attrName>
                                        </p:attrNameLst>
                                      </p:cBhvr>
                                      <p:to>
                                        <a:schemeClr val="bg1"/>
                                      </p:to>
                                    </p:animClr>
                                    <p:set>
                                      <p:cBhvr>
                                        <p:cTn id="15" dur="1500" autoRev="1" fill="remove"/>
                                        <p:tgtEl>
                                          <p:spTgt spid="4">
                                            <p:graphicEl>
                                              <a:dgm id="{954A7086-D790-4C8C-80A3-AB0219C60F14}"/>
                                            </p:graphicEl>
                                          </p:spTgt>
                                        </p:tgtEl>
                                        <p:attrNameLst>
                                          <p:attrName>fill.type</p:attrName>
                                        </p:attrNameLst>
                                      </p:cBhvr>
                                      <p:to>
                                        <p:strVal val="solid"/>
                                      </p:to>
                                    </p:set>
                                    <p:set>
                                      <p:cBhvr>
                                        <p:cTn id="16" dur="1500" autoRev="1" fill="remove"/>
                                        <p:tgtEl>
                                          <p:spTgt spid="4">
                                            <p:graphicEl>
                                              <a:dgm id="{954A7086-D790-4C8C-80A3-AB0219C60F14}"/>
                                            </p:graphicEl>
                                          </p:spTgt>
                                        </p:tgtEl>
                                        <p:attrNameLst>
                                          <p:attrName>fill.on</p:attrName>
                                        </p:attrNameLst>
                                      </p:cBhvr>
                                      <p:to>
                                        <p:strVal val="true"/>
                                      </p:to>
                                    </p:set>
                                  </p:childTnLst>
                                </p:cTn>
                              </p:par>
                              <p:par>
                                <p:cTn id="17" presetID="27" presetClass="emph" presetSubtype="0" fill="remove" grpId="0" nodeType="withEffect">
                                  <p:stCondLst>
                                    <p:cond delay="0"/>
                                  </p:stCondLst>
                                  <p:childTnLst>
                                    <p:animClr clrSpc="rgb" dir="cw">
                                      <p:cBhvr override="childStyle">
                                        <p:cTn id="18" dur="1500" autoRev="1" fill="remove"/>
                                        <p:tgtEl>
                                          <p:spTgt spid="4">
                                            <p:graphicEl>
                                              <a:dgm id="{2F57D2ED-FEBB-464A-81F0-45CE4EC9CE65}"/>
                                            </p:graphicEl>
                                          </p:spTgt>
                                        </p:tgtEl>
                                        <p:attrNameLst>
                                          <p:attrName>style.color</p:attrName>
                                        </p:attrNameLst>
                                      </p:cBhvr>
                                      <p:to>
                                        <a:schemeClr val="bg1"/>
                                      </p:to>
                                    </p:animClr>
                                    <p:animClr clrSpc="rgb" dir="cw">
                                      <p:cBhvr>
                                        <p:cTn id="19" dur="1500" autoRev="1" fill="remove"/>
                                        <p:tgtEl>
                                          <p:spTgt spid="4">
                                            <p:graphicEl>
                                              <a:dgm id="{2F57D2ED-FEBB-464A-81F0-45CE4EC9CE65}"/>
                                            </p:graphicEl>
                                          </p:spTgt>
                                        </p:tgtEl>
                                        <p:attrNameLst>
                                          <p:attrName>fillcolor</p:attrName>
                                        </p:attrNameLst>
                                      </p:cBhvr>
                                      <p:to>
                                        <a:schemeClr val="bg1"/>
                                      </p:to>
                                    </p:animClr>
                                    <p:set>
                                      <p:cBhvr>
                                        <p:cTn id="20" dur="1500" autoRev="1" fill="remove"/>
                                        <p:tgtEl>
                                          <p:spTgt spid="4">
                                            <p:graphicEl>
                                              <a:dgm id="{2F57D2ED-FEBB-464A-81F0-45CE4EC9CE65}"/>
                                            </p:graphicEl>
                                          </p:spTgt>
                                        </p:tgtEl>
                                        <p:attrNameLst>
                                          <p:attrName>fill.type</p:attrName>
                                        </p:attrNameLst>
                                      </p:cBhvr>
                                      <p:to>
                                        <p:strVal val="solid"/>
                                      </p:to>
                                    </p:set>
                                    <p:set>
                                      <p:cBhvr>
                                        <p:cTn id="21" dur="1500" autoRev="1" fill="remove"/>
                                        <p:tgtEl>
                                          <p:spTgt spid="4">
                                            <p:graphicEl>
                                              <a:dgm id="{2F57D2ED-FEBB-464A-81F0-45CE4EC9CE65}"/>
                                            </p:graphicEl>
                                          </p:spTgt>
                                        </p:tgtEl>
                                        <p:attrNameLst>
                                          <p:attrName>fill.on</p:attrName>
                                        </p:attrNameLst>
                                      </p:cBhvr>
                                      <p:to>
                                        <p:strVal val="true"/>
                                      </p:to>
                                    </p:set>
                                  </p:childTnLst>
                                </p:cTn>
                              </p:par>
                              <p:par>
                                <p:cTn id="22" presetID="27" presetClass="emph" presetSubtype="0" fill="remove" grpId="0" nodeType="withEffect">
                                  <p:stCondLst>
                                    <p:cond delay="0"/>
                                  </p:stCondLst>
                                  <p:childTnLst>
                                    <p:animClr clrSpc="rgb" dir="cw">
                                      <p:cBhvr override="childStyle">
                                        <p:cTn id="23" dur="1500" autoRev="1" fill="remove"/>
                                        <p:tgtEl>
                                          <p:spTgt spid="4">
                                            <p:graphicEl>
                                              <a:dgm id="{F0AA4C87-F587-45B6-B399-5EC3891F2E6E}"/>
                                            </p:graphicEl>
                                          </p:spTgt>
                                        </p:tgtEl>
                                        <p:attrNameLst>
                                          <p:attrName>style.color</p:attrName>
                                        </p:attrNameLst>
                                      </p:cBhvr>
                                      <p:to>
                                        <a:schemeClr val="bg1"/>
                                      </p:to>
                                    </p:animClr>
                                    <p:animClr clrSpc="rgb" dir="cw">
                                      <p:cBhvr>
                                        <p:cTn id="24" dur="1500" autoRev="1" fill="remove"/>
                                        <p:tgtEl>
                                          <p:spTgt spid="4">
                                            <p:graphicEl>
                                              <a:dgm id="{F0AA4C87-F587-45B6-B399-5EC3891F2E6E}"/>
                                            </p:graphicEl>
                                          </p:spTgt>
                                        </p:tgtEl>
                                        <p:attrNameLst>
                                          <p:attrName>fillcolor</p:attrName>
                                        </p:attrNameLst>
                                      </p:cBhvr>
                                      <p:to>
                                        <a:schemeClr val="bg1"/>
                                      </p:to>
                                    </p:animClr>
                                    <p:set>
                                      <p:cBhvr>
                                        <p:cTn id="25" dur="1500" autoRev="1" fill="remove"/>
                                        <p:tgtEl>
                                          <p:spTgt spid="4">
                                            <p:graphicEl>
                                              <a:dgm id="{F0AA4C87-F587-45B6-B399-5EC3891F2E6E}"/>
                                            </p:graphicEl>
                                          </p:spTgt>
                                        </p:tgtEl>
                                        <p:attrNameLst>
                                          <p:attrName>fill.type</p:attrName>
                                        </p:attrNameLst>
                                      </p:cBhvr>
                                      <p:to>
                                        <p:strVal val="solid"/>
                                      </p:to>
                                    </p:set>
                                    <p:set>
                                      <p:cBhvr>
                                        <p:cTn id="26" dur="1500" autoRev="1" fill="remove"/>
                                        <p:tgtEl>
                                          <p:spTgt spid="4">
                                            <p:graphicEl>
                                              <a:dgm id="{F0AA4C87-F587-45B6-B399-5EC3891F2E6E}"/>
                                            </p:graphicEl>
                                          </p:spTgt>
                                        </p:tgtEl>
                                        <p:attrNameLst>
                                          <p:attrName>fill.on</p:attrName>
                                        </p:attrNameLst>
                                      </p:cBhvr>
                                      <p:to>
                                        <p:strVal val="true"/>
                                      </p:to>
                                    </p:set>
                                  </p:childTnLst>
                                </p:cTn>
                              </p:par>
                              <p:par>
                                <p:cTn id="27" presetID="27" presetClass="emph" presetSubtype="0" fill="remove" grpId="0" nodeType="withEffect">
                                  <p:stCondLst>
                                    <p:cond delay="0"/>
                                  </p:stCondLst>
                                  <p:childTnLst>
                                    <p:animClr clrSpc="rgb" dir="cw">
                                      <p:cBhvr override="childStyle">
                                        <p:cTn id="28" dur="1500" autoRev="1" fill="remove"/>
                                        <p:tgtEl>
                                          <p:spTgt spid="4">
                                            <p:graphicEl>
                                              <a:dgm id="{AF679B10-9E2A-44AC-939F-A183A2FF0C6E}"/>
                                            </p:graphicEl>
                                          </p:spTgt>
                                        </p:tgtEl>
                                        <p:attrNameLst>
                                          <p:attrName>style.color</p:attrName>
                                        </p:attrNameLst>
                                      </p:cBhvr>
                                      <p:to>
                                        <a:schemeClr val="bg1"/>
                                      </p:to>
                                    </p:animClr>
                                    <p:animClr clrSpc="rgb" dir="cw">
                                      <p:cBhvr>
                                        <p:cTn id="29" dur="1500" autoRev="1" fill="remove"/>
                                        <p:tgtEl>
                                          <p:spTgt spid="4">
                                            <p:graphicEl>
                                              <a:dgm id="{AF679B10-9E2A-44AC-939F-A183A2FF0C6E}"/>
                                            </p:graphicEl>
                                          </p:spTgt>
                                        </p:tgtEl>
                                        <p:attrNameLst>
                                          <p:attrName>fillcolor</p:attrName>
                                        </p:attrNameLst>
                                      </p:cBhvr>
                                      <p:to>
                                        <a:schemeClr val="bg1"/>
                                      </p:to>
                                    </p:animClr>
                                    <p:set>
                                      <p:cBhvr>
                                        <p:cTn id="30" dur="1500" autoRev="1" fill="remove"/>
                                        <p:tgtEl>
                                          <p:spTgt spid="4">
                                            <p:graphicEl>
                                              <a:dgm id="{AF679B10-9E2A-44AC-939F-A183A2FF0C6E}"/>
                                            </p:graphicEl>
                                          </p:spTgt>
                                        </p:tgtEl>
                                        <p:attrNameLst>
                                          <p:attrName>fill.type</p:attrName>
                                        </p:attrNameLst>
                                      </p:cBhvr>
                                      <p:to>
                                        <p:strVal val="solid"/>
                                      </p:to>
                                    </p:set>
                                    <p:set>
                                      <p:cBhvr>
                                        <p:cTn id="31" dur="1500" autoRev="1" fill="remove"/>
                                        <p:tgtEl>
                                          <p:spTgt spid="4">
                                            <p:graphicEl>
                                              <a:dgm id="{AF679B10-9E2A-44AC-939F-A183A2FF0C6E}"/>
                                            </p:graphicEl>
                                          </p:spTgt>
                                        </p:tgtEl>
                                        <p:attrNameLst>
                                          <p:attrName>fill.on</p:attrName>
                                        </p:attrNameLst>
                                      </p:cBhvr>
                                      <p:to>
                                        <p:strVal val="true"/>
                                      </p:to>
                                    </p:set>
                                  </p:childTnLst>
                                </p:cTn>
                              </p:par>
                              <p:par>
                                <p:cTn id="32" presetID="27" presetClass="emph" presetSubtype="0" fill="remove" grpId="0" nodeType="withEffect">
                                  <p:stCondLst>
                                    <p:cond delay="0"/>
                                  </p:stCondLst>
                                  <p:childTnLst>
                                    <p:animClr clrSpc="rgb" dir="cw">
                                      <p:cBhvr override="childStyle">
                                        <p:cTn id="33" dur="1500" autoRev="1" fill="remove"/>
                                        <p:tgtEl>
                                          <p:spTgt spid="4">
                                            <p:graphicEl>
                                              <a:dgm id="{F31C668E-B111-4247-9FAC-6C8B17A0D86E}"/>
                                            </p:graphicEl>
                                          </p:spTgt>
                                        </p:tgtEl>
                                        <p:attrNameLst>
                                          <p:attrName>style.color</p:attrName>
                                        </p:attrNameLst>
                                      </p:cBhvr>
                                      <p:to>
                                        <a:schemeClr val="bg1"/>
                                      </p:to>
                                    </p:animClr>
                                    <p:animClr clrSpc="rgb" dir="cw">
                                      <p:cBhvr>
                                        <p:cTn id="34" dur="1500" autoRev="1" fill="remove"/>
                                        <p:tgtEl>
                                          <p:spTgt spid="4">
                                            <p:graphicEl>
                                              <a:dgm id="{F31C668E-B111-4247-9FAC-6C8B17A0D86E}"/>
                                            </p:graphicEl>
                                          </p:spTgt>
                                        </p:tgtEl>
                                        <p:attrNameLst>
                                          <p:attrName>fillcolor</p:attrName>
                                        </p:attrNameLst>
                                      </p:cBhvr>
                                      <p:to>
                                        <a:schemeClr val="bg1"/>
                                      </p:to>
                                    </p:animClr>
                                    <p:set>
                                      <p:cBhvr>
                                        <p:cTn id="35" dur="1500" autoRev="1" fill="remove"/>
                                        <p:tgtEl>
                                          <p:spTgt spid="4">
                                            <p:graphicEl>
                                              <a:dgm id="{F31C668E-B111-4247-9FAC-6C8B17A0D86E}"/>
                                            </p:graphicEl>
                                          </p:spTgt>
                                        </p:tgtEl>
                                        <p:attrNameLst>
                                          <p:attrName>fill.type</p:attrName>
                                        </p:attrNameLst>
                                      </p:cBhvr>
                                      <p:to>
                                        <p:strVal val="solid"/>
                                      </p:to>
                                    </p:set>
                                    <p:set>
                                      <p:cBhvr>
                                        <p:cTn id="36" dur="1500" autoRev="1" fill="remove"/>
                                        <p:tgtEl>
                                          <p:spTgt spid="4">
                                            <p:graphicEl>
                                              <a:dgm id="{F31C668E-B111-4247-9FAC-6C8B17A0D86E}"/>
                                            </p:graphicEl>
                                          </p:spTgt>
                                        </p:tgtEl>
                                        <p:attrNameLst>
                                          <p:attrName>fill.on</p:attrName>
                                        </p:attrNameLst>
                                      </p:cBhvr>
                                      <p:to>
                                        <p:strVal val="true"/>
                                      </p:to>
                                    </p:set>
                                  </p:childTnLst>
                                </p:cTn>
                              </p:par>
                              <p:par>
                                <p:cTn id="37" presetID="27" presetClass="emph" presetSubtype="0" fill="remove" grpId="0" nodeType="withEffect">
                                  <p:stCondLst>
                                    <p:cond delay="0"/>
                                  </p:stCondLst>
                                  <p:childTnLst>
                                    <p:animClr clrSpc="rgb" dir="cw">
                                      <p:cBhvr override="childStyle">
                                        <p:cTn id="38" dur="1500" autoRev="1" fill="remove"/>
                                        <p:tgtEl>
                                          <p:spTgt spid="4">
                                            <p:graphicEl>
                                              <a:dgm id="{6F28A0C6-B339-40E6-928B-2E494DE5CDBB}"/>
                                            </p:graphicEl>
                                          </p:spTgt>
                                        </p:tgtEl>
                                        <p:attrNameLst>
                                          <p:attrName>style.color</p:attrName>
                                        </p:attrNameLst>
                                      </p:cBhvr>
                                      <p:to>
                                        <a:schemeClr val="bg1"/>
                                      </p:to>
                                    </p:animClr>
                                    <p:animClr clrSpc="rgb" dir="cw">
                                      <p:cBhvr>
                                        <p:cTn id="39" dur="1500" autoRev="1" fill="remove"/>
                                        <p:tgtEl>
                                          <p:spTgt spid="4">
                                            <p:graphicEl>
                                              <a:dgm id="{6F28A0C6-B339-40E6-928B-2E494DE5CDBB}"/>
                                            </p:graphicEl>
                                          </p:spTgt>
                                        </p:tgtEl>
                                        <p:attrNameLst>
                                          <p:attrName>fillcolor</p:attrName>
                                        </p:attrNameLst>
                                      </p:cBhvr>
                                      <p:to>
                                        <a:schemeClr val="bg1"/>
                                      </p:to>
                                    </p:animClr>
                                    <p:set>
                                      <p:cBhvr>
                                        <p:cTn id="40" dur="1500" autoRev="1" fill="remove"/>
                                        <p:tgtEl>
                                          <p:spTgt spid="4">
                                            <p:graphicEl>
                                              <a:dgm id="{6F28A0C6-B339-40E6-928B-2E494DE5CDBB}"/>
                                            </p:graphicEl>
                                          </p:spTgt>
                                        </p:tgtEl>
                                        <p:attrNameLst>
                                          <p:attrName>fill.type</p:attrName>
                                        </p:attrNameLst>
                                      </p:cBhvr>
                                      <p:to>
                                        <p:strVal val="solid"/>
                                      </p:to>
                                    </p:set>
                                    <p:set>
                                      <p:cBhvr>
                                        <p:cTn id="41" dur="1500" autoRev="1" fill="remove"/>
                                        <p:tgtEl>
                                          <p:spTgt spid="4">
                                            <p:graphicEl>
                                              <a:dgm id="{6F28A0C6-B339-40E6-928B-2E494DE5CDBB}"/>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Sub>
          <a:bldDgm/>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68975A-8993-4B4D-A00B-98F2B0F513B5}"/>
              </a:ext>
            </a:extLst>
          </p:cNvPr>
          <p:cNvSpPr>
            <a:spLocks noGrp="1"/>
          </p:cNvSpPr>
          <p:nvPr>
            <p:ph type="title" idx="4294967295"/>
          </p:nvPr>
        </p:nvSpPr>
        <p:spPr>
          <a:xfrm>
            <a:off x="628650" y="-1325563"/>
            <a:ext cx="7886700" cy="1325563"/>
          </a:xfrm>
          <a:prstGeom prst="rect">
            <a:avLst/>
          </a:prstGeom>
        </p:spPr>
        <p:txBody>
          <a:bodyPr anchor="b"/>
          <a:lstStyle/>
          <a:p>
            <a:r>
              <a:rPr lang="en-CA" dirty="0">
                <a:solidFill>
                  <a:srgbClr val="F0F0F0"/>
                </a:solidFill>
              </a:rPr>
              <a:t>The  Following Year… - 2</a:t>
            </a:r>
          </a:p>
        </p:txBody>
      </p:sp>
      <p:sp>
        <p:nvSpPr>
          <p:cNvPr id="3" name="Content Placeholder 2"/>
          <p:cNvSpPr>
            <a:spLocks noGrp="1"/>
          </p:cNvSpPr>
          <p:nvPr>
            <p:ph idx="1"/>
          </p:nvPr>
        </p:nvSpPr>
        <p:spPr/>
        <p:txBody>
          <a:bodyPr/>
          <a:lstStyle/>
          <a:p>
            <a:r>
              <a:rPr lang="en-US" sz="4050" b="1" i="1" dirty="0"/>
              <a:t>  Professional growth goals drive changes in practices… which results in increased student performance. </a:t>
            </a:r>
            <a:endParaRPr lang="en-US" sz="4050" dirty="0"/>
          </a:p>
        </p:txBody>
      </p:sp>
    </p:spTree>
    <p:custDataLst>
      <p:tags r:id="rId1"/>
    </p:custDataLst>
    <p:extLst>
      <p:ext uri="{BB962C8B-B14F-4D97-AF65-F5344CB8AC3E}">
        <p14:creationId xmlns:p14="http://schemas.microsoft.com/office/powerpoint/2010/main" xmlns="" val="214078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152400" y="914400"/>
            <a:ext cx="8915400" cy="971550"/>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0" i="0" u="none" strike="noStrike" kern="1200" cap="none" spc="0" normalizeH="0" baseline="0" noProof="0" dirty="0">
                <a:ln w="22225">
                  <a:noFill/>
                  <a:prstDash val="solid"/>
                </a:ln>
                <a:solidFill>
                  <a:schemeClr val="bg1"/>
                </a:solidFill>
                <a:effectLst/>
                <a:uLnTx/>
                <a:uFillTx/>
                <a:latin typeface="+mn-lt"/>
                <a:ea typeface="+mn-ea"/>
                <a:cs typeface="+mn-cs"/>
              </a:rPr>
              <a:t>“How do I begin the </a:t>
            </a: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Goal-Setting and Professional Development</a:t>
            </a:r>
            <a:r>
              <a:rPr kumimoji="0" lang="en-US" sz="3000" b="0" i="0" u="none" strike="noStrike" kern="1200" cap="none" spc="0" normalizeH="0" baseline="0" noProof="0" dirty="0">
                <a:ln w="22225">
                  <a:noFill/>
                  <a:prstDash val="solid"/>
                </a:ln>
                <a:solidFill>
                  <a:schemeClr val="bg1"/>
                </a:solidFill>
                <a:effectLst/>
                <a:uLnTx/>
                <a:uFillTx/>
                <a:latin typeface="+mn-lt"/>
                <a:ea typeface="+mn-ea"/>
                <a:cs typeface="+mn-cs"/>
              </a:rPr>
              <a:t> process?”</a:t>
            </a:r>
          </a:p>
        </p:txBody>
      </p:sp>
      <p:sp>
        <p:nvSpPr>
          <p:cNvPr id="3" name="Content Placeholder 2"/>
          <p:cNvSpPr>
            <a:spLocks noGrp="1"/>
          </p:cNvSpPr>
          <p:nvPr>
            <p:ph idx="1"/>
          </p:nvPr>
        </p:nvSpPr>
        <p:spPr>
          <a:xfrm>
            <a:off x="152400" y="2000250"/>
            <a:ext cx="8229600" cy="3543300"/>
          </a:xfrm>
          <a:prstGeom prst="rect">
            <a:avLst/>
          </a:prstGeom>
        </p:spPr>
        <p:txBody>
          <a:bodyPr>
            <a:normAutofit/>
          </a:bodyPr>
          <a:lstStyle/>
          <a:p>
            <a:pPr marL="342900" indent="-342900">
              <a:buFont typeface="Arial" panose="020B0604020202020204" pitchFamily="34" charset="0"/>
              <a:buChar char="•"/>
            </a:pPr>
            <a:r>
              <a:rPr lang="en-US" sz="2400" dirty="0"/>
              <a:t>Review the campus/district vision, mission, and goals, as a basis for aligned decisions to begin thinking about your goals. </a:t>
            </a:r>
          </a:p>
          <a:p>
            <a:pPr marL="342900" indent="-342900">
              <a:buFont typeface="Arial" panose="020B0604020202020204" pitchFamily="34" charset="0"/>
              <a:buChar char="•"/>
            </a:pPr>
            <a:r>
              <a:rPr lang="en-US" sz="2400" dirty="0"/>
              <a:t>Conduct a </a:t>
            </a:r>
            <a:r>
              <a:rPr lang="en-US" sz="2400" b="1" dirty="0"/>
              <a:t>self-assessment</a:t>
            </a:r>
            <a:r>
              <a:rPr lang="en-US" sz="2400" dirty="0"/>
              <a:t> to determine: </a:t>
            </a:r>
          </a:p>
          <a:p>
            <a:pPr lvl="1"/>
            <a:r>
              <a:rPr lang="en-US" sz="2250" dirty="0"/>
              <a:t>Student Needs </a:t>
            </a:r>
          </a:p>
          <a:p>
            <a:pPr lvl="3"/>
            <a:r>
              <a:rPr lang="en-US" sz="1950" dirty="0"/>
              <a:t>Review data related to my students’ academic and developmental needs</a:t>
            </a:r>
          </a:p>
          <a:p>
            <a:pPr lvl="1"/>
            <a:r>
              <a:rPr lang="en-US" sz="2100" dirty="0"/>
              <a:t>Teacher Needs </a:t>
            </a:r>
          </a:p>
          <a:p>
            <a:pPr lvl="3"/>
            <a:r>
              <a:rPr lang="en-US" sz="1950" dirty="0"/>
              <a:t>Review data and the T-TESS Rubric related to my current and past performance</a:t>
            </a:r>
          </a:p>
          <a:p>
            <a:pPr marL="0" indent="0"/>
            <a:endParaRPr lang="en-US" sz="2400" dirty="0"/>
          </a:p>
        </p:txBody>
      </p:sp>
    </p:spTree>
    <p:custDataLst>
      <p:tags r:id="rId1"/>
    </p:custDataLst>
    <p:extLst>
      <p:ext uri="{BB962C8B-B14F-4D97-AF65-F5344CB8AC3E}">
        <p14:creationId xmlns:p14="http://schemas.microsoft.com/office/powerpoint/2010/main" xmlns="" val="2978428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152400" y="76200"/>
            <a:ext cx="8915400" cy="1091938"/>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Think About It…</a:t>
            </a:r>
          </a:p>
        </p:txBody>
      </p:sp>
      <p:sp>
        <p:nvSpPr>
          <p:cNvPr id="3" name="Content Placeholder 2"/>
          <p:cNvSpPr>
            <a:spLocks noGrp="1"/>
          </p:cNvSpPr>
          <p:nvPr>
            <p:ph idx="1"/>
          </p:nvPr>
        </p:nvSpPr>
        <p:spPr>
          <a:prstGeom prst="rect">
            <a:avLst/>
          </a:prstGeom>
        </p:spPr>
        <p:txBody>
          <a:bodyPr/>
          <a:lstStyle/>
          <a:p>
            <a:pPr marL="342900" indent="-342900">
              <a:buFont typeface="Arial" panose="020B0604020202020204" pitchFamily="34" charset="0"/>
              <a:buChar char="•"/>
            </a:pPr>
            <a:r>
              <a:rPr lang="en-US" sz="2100" dirty="0"/>
              <a:t>What do I want to change about my practice that will effectively impact student learning?</a:t>
            </a:r>
          </a:p>
          <a:p>
            <a:pPr marL="342900" indent="-342900">
              <a:buFont typeface="Arial" panose="020B0604020202020204" pitchFamily="34" charset="0"/>
              <a:buChar char="•"/>
            </a:pPr>
            <a:r>
              <a:rPr lang="en-US" sz="2100" dirty="0"/>
              <a:t>How can I develop a plan of action to address my professional learning?</a:t>
            </a:r>
          </a:p>
          <a:p>
            <a:pPr marL="342900" indent="-342900">
              <a:buFont typeface="Arial" panose="020B0604020202020204" pitchFamily="34" charset="0"/>
              <a:buChar char="•"/>
            </a:pPr>
            <a:r>
              <a:rPr lang="en-US" sz="2100" dirty="0"/>
              <a:t>How will I know if I accomplished my objective?</a:t>
            </a:r>
          </a:p>
        </p:txBody>
      </p:sp>
    </p:spTree>
    <p:custDataLst>
      <p:tags r:id="rId1"/>
    </p:custDataLst>
    <p:extLst>
      <p:ext uri="{BB962C8B-B14F-4D97-AF65-F5344CB8AC3E}">
        <p14:creationId xmlns:p14="http://schemas.microsoft.com/office/powerpoint/2010/main" xmlns="" val="298945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Circle highlighting paragraph of Part I:&#10;&#10;Note: This section must be provided to the appraiser within six weeks from the day of the completion of the orientation (teachers new to T-TESS) or within six weeks from the first day of instruction (teachers previously appraised with T-TESS).">
            <a:extLst>
              <a:ext uri="{FF2B5EF4-FFF2-40B4-BE49-F238E27FC236}">
                <a16:creationId xmlns:a16="http://schemas.microsoft.com/office/drawing/2014/main" xmlns="" id="{5EFFCDA0-B12B-48A9-AD96-EB49845B5C9D}"/>
              </a:ext>
            </a:extLst>
          </p:cNvPr>
          <p:cNvSpPr>
            <a:spLocks noGrp="1"/>
          </p:cNvSpPr>
          <p:nvPr>
            <p:ph type="title" idx="4294967295"/>
          </p:nvPr>
        </p:nvSpPr>
        <p:spPr>
          <a:xfrm>
            <a:off x="628650" y="-1325563"/>
            <a:ext cx="7886700" cy="1325563"/>
          </a:xfrm>
          <a:prstGeom prst="rect">
            <a:avLst/>
          </a:prstGeom>
        </p:spPr>
        <p:txBody>
          <a:bodyPr anchor="b"/>
          <a:lstStyle/>
          <a:p>
            <a:r>
              <a:rPr lang="en-US" sz="2800" dirty="0">
                <a:ln w="22225">
                  <a:noFill/>
                  <a:prstDash val="solid"/>
                </a:ln>
                <a:solidFill>
                  <a:srgbClr val="F0F0F0"/>
                </a:solidFill>
              </a:rPr>
              <a:t>Think About It… - 2</a:t>
            </a:r>
            <a:endParaRPr lang="en-CA" dirty="0">
              <a:solidFill>
                <a:srgbClr val="F0F0F0"/>
              </a:solidFill>
            </a:endParaRPr>
          </a:p>
        </p:txBody>
      </p:sp>
      <p:pic>
        <p:nvPicPr>
          <p:cNvPr id="4" name="Picture 3" descr="Image of a GSPD template displaying Part 1: Data Analysis and Goal Setting "/>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883920" y="1163955"/>
            <a:ext cx="7418070" cy="3936119"/>
          </a:xfrm>
          <a:prstGeom prst="rect">
            <a:avLst/>
          </a:prstGeom>
        </p:spPr>
      </p:pic>
      <p:sp>
        <p:nvSpPr>
          <p:cNvPr id="5" name="Oval 4" descr="Circle highlighting paragraph of Part I:&#10;&#10;Note: This section must be provided to the appraiser within six weeks from the day of the completion of the orientation (teachers new to T-TESS) or within six weeks from the first day of instruction (teachers previously appraised with T-TESS)."/>
          <p:cNvSpPr/>
          <p:nvPr/>
        </p:nvSpPr>
        <p:spPr>
          <a:xfrm>
            <a:off x="855345" y="1163955"/>
            <a:ext cx="7475220" cy="845820"/>
          </a:xfrm>
          <a:prstGeom prst="ellipse">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350"/>
          </a:p>
        </p:txBody>
      </p:sp>
    </p:spTree>
    <p:custDataLst>
      <p:tags r:id="rId1"/>
    </p:custDataLst>
    <p:extLst>
      <p:ext uri="{BB962C8B-B14F-4D97-AF65-F5344CB8AC3E}">
        <p14:creationId xmlns:p14="http://schemas.microsoft.com/office/powerpoint/2010/main" xmlns="" val="3420221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DB9BF18D-59EA-4130-9A4A-6A8F94C99E90}"/>
              </a:ext>
            </a:extLst>
          </p:cNvPr>
          <p:cNvSpPr>
            <a:spLocks noGrp="1"/>
          </p:cNvSpPr>
          <p:nvPr>
            <p:ph type="title" idx="4294967295"/>
          </p:nvPr>
        </p:nvSpPr>
        <p:spPr>
          <a:xfrm>
            <a:off x="628650" y="-1325563"/>
            <a:ext cx="7886700" cy="1325563"/>
          </a:xfrm>
          <a:prstGeom prst="rect">
            <a:avLst/>
          </a:prstGeom>
        </p:spPr>
        <p:txBody>
          <a:bodyPr anchor="b"/>
          <a:lstStyle/>
          <a:p>
            <a:r>
              <a:rPr lang="en-US" sz="2400" dirty="0">
                <a:ln w="22225">
                  <a:noFill/>
                  <a:prstDash val="solid"/>
                </a:ln>
                <a:solidFill>
                  <a:srgbClr val="F0F0F0"/>
                </a:solidFill>
              </a:rPr>
              <a:t>Think About It… - 3</a:t>
            </a:r>
            <a:endParaRPr lang="en-CA" dirty="0">
              <a:solidFill>
                <a:srgbClr val="F0F0F0"/>
              </a:solidFill>
            </a:endParaRPr>
          </a:p>
        </p:txBody>
      </p:sp>
      <p:pic>
        <p:nvPicPr>
          <p:cNvPr id="2" name="Picture 1" descr="Image of Professional Goals template"/>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245394" y="1423683"/>
            <a:ext cx="6653213" cy="4010636"/>
          </a:xfrm>
          <a:prstGeom prst="rect">
            <a:avLst/>
          </a:prstGeom>
        </p:spPr>
      </p:pic>
    </p:spTree>
    <p:custDataLst>
      <p:tags r:id="rId1"/>
    </p:custDataLst>
    <p:extLst>
      <p:ext uri="{BB962C8B-B14F-4D97-AF65-F5344CB8AC3E}">
        <p14:creationId xmlns:p14="http://schemas.microsoft.com/office/powerpoint/2010/main" xmlns="" val="1873419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title" idx="4294967295"/>
          </p:nvPr>
        </p:nvSpPr>
        <p:spPr>
          <a:xfrm>
            <a:off x="152400" y="76200"/>
            <a:ext cx="8915400" cy="1091938"/>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SMART Criteria</a:t>
            </a:r>
          </a:p>
        </p:txBody>
      </p:sp>
      <p:graphicFrame>
        <p:nvGraphicFramePr>
          <p:cNvPr id="4" name="Table 3"/>
          <p:cNvGraphicFramePr>
            <a:graphicFrameLocks noGrp="1"/>
          </p:cNvGraphicFramePr>
          <p:nvPr>
            <p:extLst>
              <p:ext uri="{D42A27DB-BD31-4B8C-83A1-F6EECF244321}">
                <p14:modId xmlns:p14="http://schemas.microsoft.com/office/powerpoint/2010/main" xmlns="" val="2555873824"/>
              </p:ext>
            </p:extLst>
          </p:nvPr>
        </p:nvGraphicFramePr>
        <p:xfrm>
          <a:off x="357679" y="1881611"/>
          <a:ext cx="8376558" cy="3320491"/>
        </p:xfrm>
        <a:graphic>
          <a:graphicData uri="http://schemas.openxmlformats.org/drawingml/2006/table">
            <a:tbl>
              <a:tblPr firstRow="1">
                <a:tableStyleId>{5C22544A-7EE6-4342-B048-85BDC9FD1C3A}</a:tableStyleId>
              </a:tblPr>
              <a:tblGrid>
                <a:gridCol w="1751240">
                  <a:extLst>
                    <a:ext uri="{9D8B030D-6E8A-4147-A177-3AD203B41FA5}">
                      <a16:colId xmlns:a16="http://schemas.microsoft.com/office/drawing/2014/main" xmlns="" val="20000"/>
                    </a:ext>
                  </a:extLst>
                </a:gridCol>
                <a:gridCol w="6625318">
                  <a:extLst>
                    <a:ext uri="{9D8B030D-6E8A-4147-A177-3AD203B41FA5}">
                      <a16:colId xmlns:a16="http://schemas.microsoft.com/office/drawing/2014/main" xmlns="" val="20001"/>
                    </a:ext>
                  </a:extLst>
                </a:gridCol>
              </a:tblGrid>
              <a:tr h="525780">
                <a:tc>
                  <a:txBody>
                    <a:bodyPr/>
                    <a:lstStyle/>
                    <a:p>
                      <a:r>
                        <a:rPr lang="en-US" sz="1500" b="0" dirty="0">
                          <a:solidFill>
                            <a:schemeClr val="tx1"/>
                          </a:solidFill>
                        </a:rPr>
                        <a:t>Specific</a:t>
                      </a:r>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r>
                        <a:rPr lang="en-US" sz="1500" b="0" baseline="0" dirty="0">
                          <a:solidFill>
                            <a:schemeClr val="tx1"/>
                          </a:solidFill>
                        </a:rPr>
                        <a:t>What do you want to accomplish?</a:t>
                      </a:r>
                    </a:p>
                    <a:p>
                      <a:r>
                        <a:rPr lang="en-US" sz="1500" b="0" dirty="0">
                          <a:solidFill>
                            <a:schemeClr val="tx1"/>
                          </a:solidFill>
                        </a:rPr>
                        <a:t>Who, What, Where, When, Which, Why</a:t>
                      </a:r>
                      <a:endParaRPr lang="en-US" sz="1500" b="0" i="1" dirty="0">
                        <a:solidFill>
                          <a:schemeClr val="tx1"/>
                        </a:solidFill>
                      </a:endParaRPr>
                    </a:p>
                  </a:txBody>
                  <a:tcPr marL="68580" marR="68580" marT="34290" marB="34290">
                    <a:lnL w="12700" cap="flat" cmpd="sng" algn="ctr">
                      <a:no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xmlns="" val="10000"/>
                  </a:ext>
                </a:extLst>
              </a:tr>
              <a:tr h="371045">
                <a:tc>
                  <a:txBody>
                    <a:bodyPr/>
                    <a:lstStyle/>
                    <a:p>
                      <a:r>
                        <a:rPr lang="en-US" sz="1500" b="0" dirty="0">
                          <a:solidFill>
                            <a:schemeClr val="tx1"/>
                          </a:solidFill>
                        </a:rPr>
                        <a:t>Measurable</a:t>
                      </a:r>
                    </a:p>
                  </a:txBody>
                  <a:tcPr marL="68580" marR="68580" marT="34290" marB="34290">
                    <a:lnT w="12700" cap="flat" cmpd="sng" algn="ctr">
                      <a:noFill/>
                      <a:prstDash val="solid"/>
                      <a:round/>
                      <a:headEnd type="none" w="med" len="med"/>
                      <a:tailEnd type="none" w="med" len="med"/>
                    </a:lnT>
                    <a:solidFill>
                      <a:srgbClr val="E9EDF4"/>
                    </a:solidFill>
                  </a:tcPr>
                </a:tc>
                <a:tc>
                  <a:txBody>
                    <a:bodyPr/>
                    <a:lstStyle/>
                    <a:p>
                      <a:r>
                        <a:rPr lang="en-US" sz="1500" b="0" dirty="0">
                          <a:solidFill>
                            <a:schemeClr val="tx1"/>
                          </a:solidFill>
                        </a:rPr>
                        <a:t>How will you demonstrate</a:t>
                      </a:r>
                      <a:r>
                        <a:rPr lang="en-US" sz="1500" b="0" baseline="0" dirty="0">
                          <a:solidFill>
                            <a:schemeClr val="tx1"/>
                          </a:solidFill>
                        </a:rPr>
                        <a:t> and evaluate the extent to which the goal has been met?</a:t>
                      </a:r>
                      <a:endParaRPr lang="en-US" sz="1500" b="0" dirty="0">
                        <a:solidFill>
                          <a:schemeClr val="tx1"/>
                        </a:solidFill>
                      </a:endParaRPr>
                    </a:p>
                  </a:txBody>
                  <a:tcPr marL="68580" marR="68580" marT="34290" marB="34290">
                    <a:lnT w="38100" cmpd="sng">
                      <a:noFill/>
                    </a:lnT>
                    <a:solidFill>
                      <a:srgbClr val="E9EDF4"/>
                    </a:solidFill>
                  </a:tcPr>
                </a:tc>
                <a:extLst>
                  <a:ext uri="{0D108BD9-81ED-4DB2-BD59-A6C34878D82A}">
                    <a16:rowId xmlns:a16="http://schemas.microsoft.com/office/drawing/2014/main" xmlns="" val="10001"/>
                  </a:ext>
                </a:extLst>
              </a:tr>
              <a:tr h="754380">
                <a:tc>
                  <a:txBody>
                    <a:bodyPr/>
                    <a:lstStyle/>
                    <a:p>
                      <a:r>
                        <a:rPr lang="en-US" sz="1500" b="0" dirty="0">
                          <a:solidFill>
                            <a:schemeClr val="tx1"/>
                          </a:solidFill>
                        </a:rPr>
                        <a:t>Ambitious/</a:t>
                      </a:r>
                      <a:br>
                        <a:rPr lang="en-US" sz="1500" b="0" dirty="0">
                          <a:solidFill>
                            <a:schemeClr val="tx1"/>
                          </a:solidFill>
                        </a:rPr>
                      </a:br>
                      <a:r>
                        <a:rPr lang="en-US" sz="1500" b="0" dirty="0">
                          <a:solidFill>
                            <a:schemeClr val="tx1"/>
                          </a:solidFill>
                        </a:rPr>
                        <a:t>Attainable/</a:t>
                      </a:r>
                      <a:br>
                        <a:rPr lang="en-US" sz="1500" b="0" dirty="0">
                          <a:solidFill>
                            <a:schemeClr val="tx1"/>
                          </a:solidFill>
                        </a:rPr>
                      </a:br>
                      <a:r>
                        <a:rPr lang="en-US" sz="1500" b="0" dirty="0">
                          <a:solidFill>
                            <a:schemeClr val="tx1"/>
                          </a:solidFill>
                        </a:rPr>
                        <a:t>Actionable/</a:t>
                      </a:r>
                    </a:p>
                  </a:txBody>
                  <a:tcPr marL="68580" marR="68580" marT="34290" marB="34290">
                    <a:solidFill>
                      <a:srgbClr val="D0D8E8"/>
                    </a:solidFill>
                  </a:tcPr>
                </a:tc>
                <a:tc>
                  <a:txBody>
                    <a:bodyPr/>
                    <a:lstStyle/>
                    <a:p>
                      <a:r>
                        <a:rPr lang="en-US" sz="1500" b="0" dirty="0">
                          <a:solidFill>
                            <a:schemeClr val="tx1"/>
                          </a:solidFill>
                        </a:rPr>
                        <a:t>How</a:t>
                      </a:r>
                      <a:r>
                        <a:rPr lang="en-US" sz="1500" b="0" baseline="0" dirty="0">
                          <a:solidFill>
                            <a:schemeClr val="tx1"/>
                          </a:solidFill>
                        </a:rPr>
                        <a:t> can you set or stretch challenging goals within your own ability to achieve the desired outcome?</a:t>
                      </a:r>
                    </a:p>
                    <a:p>
                      <a:r>
                        <a:rPr lang="en-US" sz="1500" b="0" baseline="0" dirty="0">
                          <a:solidFill>
                            <a:schemeClr val="tx1"/>
                          </a:solidFill>
                        </a:rPr>
                        <a:t>What is the action-oriented verb?</a:t>
                      </a:r>
                      <a:endParaRPr lang="en-US" sz="1500" b="0" dirty="0">
                        <a:solidFill>
                          <a:schemeClr val="tx1"/>
                        </a:solidFill>
                      </a:endParaRPr>
                    </a:p>
                  </a:txBody>
                  <a:tcPr marL="68580" marR="68580" marT="34290" marB="34290">
                    <a:solidFill>
                      <a:srgbClr val="D0D8E8"/>
                    </a:solidFill>
                  </a:tcPr>
                </a:tc>
                <a:extLst>
                  <a:ext uri="{0D108BD9-81ED-4DB2-BD59-A6C34878D82A}">
                    <a16:rowId xmlns:a16="http://schemas.microsoft.com/office/drawing/2014/main" xmlns="" val="10002"/>
                  </a:ext>
                </a:extLst>
              </a:tr>
              <a:tr h="914906">
                <a:tc>
                  <a:txBody>
                    <a:bodyPr/>
                    <a:lstStyle/>
                    <a:p>
                      <a:r>
                        <a:rPr lang="en-US" sz="1500" b="0" dirty="0">
                          <a:solidFill>
                            <a:schemeClr val="tx1"/>
                          </a:solidFill>
                        </a:rPr>
                        <a:t>Relevant</a:t>
                      </a:r>
                    </a:p>
                  </a:txBody>
                  <a:tcPr marL="68580" marR="68580" marT="34290" marB="34290">
                    <a:solidFill>
                      <a:srgbClr val="E9EDF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dirty="0">
                          <a:solidFill>
                            <a:schemeClr val="tx1"/>
                          </a:solidFill>
                        </a:rPr>
                        <a:t>How does the goal tie into</a:t>
                      </a:r>
                      <a:r>
                        <a:rPr lang="en-US" sz="1500" b="0" baseline="0" dirty="0">
                          <a:solidFill>
                            <a:schemeClr val="tx1"/>
                          </a:solidFill>
                        </a:rPr>
                        <a:t> your key responsibilities?</a:t>
                      </a:r>
                    </a:p>
                    <a:p>
                      <a:pPr marL="0" marR="0" indent="0" algn="l" defTabSz="914400" rtl="0" eaLnBrk="1" fontAlgn="auto" latinLnBrk="0" hangingPunct="1">
                        <a:lnSpc>
                          <a:spcPct val="100000"/>
                        </a:lnSpc>
                        <a:spcBef>
                          <a:spcPts val="0"/>
                        </a:spcBef>
                        <a:spcAft>
                          <a:spcPts val="0"/>
                        </a:spcAft>
                        <a:buClrTx/>
                        <a:buSzTx/>
                        <a:buFontTx/>
                        <a:buNone/>
                        <a:tabLst/>
                        <a:defRPr/>
                      </a:pPr>
                      <a:r>
                        <a:rPr lang="en-US" sz="1500" b="0" baseline="0" dirty="0">
                          <a:solidFill>
                            <a:schemeClr val="tx1"/>
                          </a:solidFill>
                        </a:rPr>
                        <a:t>How is it aligned to your objective?</a:t>
                      </a:r>
                      <a:endParaRPr lang="en-US" sz="15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500" b="0" dirty="0">
                          <a:solidFill>
                            <a:schemeClr val="tx1"/>
                          </a:solidFill>
                        </a:rPr>
                        <a:t>Is it</a:t>
                      </a:r>
                      <a:r>
                        <a:rPr lang="en-US" sz="1500" b="0" baseline="0" dirty="0">
                          <a:solidFill>
                            <a:schemeClr val="tx1"/>
                          </a:solidFill>
                        </a:rPr>
                        <a:t> a</a:t>
                      </a:r>
                      <a:r>
                        <a:rPr lang="en-US" sz="1500" b="0" dirty="0">
                          <a:solidFill>
                            <a:schemeClr val="tx1"/>
                          </a:solidFill>
                        </a:rPr>
                        <a:t>ligned to best practices and research</a:t>
                      </a:r>
                      <a:r>
                        <a:rPr lang="en-US" sz="1500" b="0" baseline="0" dirty="0">
                          <a:solidFill>
                            <a:schemeClr val="tx1"/>
                          </a:solidFill>
                        </a:rPr>
                        <a:t> and/or district/campus/team </a:t>
                      </a:r>
                      <a:r>
                        <a:rPr lang="en-US" sz="1500" b="0" dirty="0">
                          <a:solidFill>
                            <a:schemeClr val="tx1"/>
                          </a:solidFill>
                        </a:rPr>
                        <a:t>priorities?</a:t>
                      </a:r>
                    </a:p>
                  </a:txBody>
                  <a:tcPr marL="68580" marR="68580" marT="34290" marB="34290">
                    <a:solidFill>
                      <a:srgbClr val="E9EDF4"/>
                    </a:solidFill>
                  </a:tcPr>
                </a:tc>
                <a:extLst>
                  <a:ext uri="{0D108BD9-81ED-4DB2-BD59-A6C34878D82A}">
                    <a16:rowId xmlns:a16="http://schemas.microsoft.com/office/drawing/2014/main" xmlns="" val="10003"/>
                  </a:ext>
                </a:extLst>
              </a:tr>
              <a:tr h="754380">
                <a:tc>
                  <a:txBody>
                    <a:bodyPr/>
                    <a:lstStyle/>
                    <a:p>
                      <a:r>
                        <a:rPr lang="en-US" sz="1500" b="0" dirty="0">
                          <a:solidFill>
                            <a:schemeClr val="tx1"/>
                          </a:solidFill>
                        </a:rPr>
                        <a:t>Time-Bound</a:t>
                      </a:r>
                    </a:p>
                  </a:txBody>
                  <a:tcPr marL="68580" marR="68580" marT="34290" marB="34290">
                    <a:solidFill>
                      <a:srgbClr val="D0D8E8"/>
                    </a:solidFill>
                  </a:tcPr>
                </a:tc>
                <a:tc>
                  <a:txBody>
                    <a:bodyPr/>
                    <a:lstStyle/>
                    <a:p>
                      <a:r>
                        <a:rPr lang="en-US" sz="1500" b="0" dirty="0">
                          <a:solidFill>
                            <a:schemeClr val="tx1"/>
                          </a:solidFill>
                        </a:rPr>
                        <a:t>Does it have a clear end or target date with intermittent benchmarks</a:t>
                      </a:r>
                      <a:r>
                        <a:rPr lang="en-US" sz="1500" b="0" baseline="0" dirty="0">
                          <a:solidFill>
                            <a:schemeClr val="tx1"/>
                          </a:solidFill>
                        </a:rPr>
                        <a:t> to guide your goal to a successful and timely completion?</a:t>
                      </a:r>
                    </a:p>
                    <a:p>
                      <a:r>
                        <a:rPr lang="en-US" sz="1500" b="0" baseline="0" dirty="0">
                          <a:solidFill>
                            <a:schemeClr val="tx1"/>
                          </a:solidFill>
                        </a:rPr>
                        <a:t>Deadlines, Dates, Frequency, Etc.</a:t>
                      </a:r>
                      <a:endParaRPr lang="en-US" sz="1500" b="0" i="1" dirty="0">
                        <a:solidFill>
                          <a:schemeClr val="tx1"/>
                        </a:solidFill>
                      </a:endParaRPr>
                    </a:p>
                  </a:txBody>
                  <a:tcPr marL="68580" marR="68580" marT="34290" marB="34290">
                    <a:solidFill>
                      <a:srgbClr val="D0D8E8"/>
                    </a:solidFill>
                  </a:tcPr>
                </a:tc>
                <a:extLst>
                  <a:ext uri="{0D108BD9-81ED-4DB2-BD59-A6C34878D82A}">
                    <a16:rowId xmlns:a16="http://schemas.microsoft.com/office/drawing/2014/main" xmlns="" val="10004"/>
                  </a:ext>
                </a:extLst>
              </a:tr>
            </a:tbl>
          </a:graphicData>
        </a:graphic>
      </p:graphicFrame>
    </p:spTree>
    <p:custDataLst>
      <p:tags r:id="rId1"/>
    </p:custDataLst>
    <p:extLst>
      <p:ext uri="{BB962C8B-B14F-4D97-AF65-F5344CB8AC3E}">
        <p14:creationId xmlns:p14="http://schemas.microsoft.com/office/powerpoint/2010/main" xmlns="" val="619524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152400" y="76200"/>
            <a:ext cx="8915400" cy="1091938"/>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Sample Goal Review</a:t>
            </a:r>
          </a:p>
        </p:txBody>
      </p:sp>
      <p:pic>
        <p:nvPicPr>
          <p:cNvPr id="2" name="Picture 1" descr="Image of excerpts from GSPD Plan Sample document."/>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rot="21194969">
            <a:off x="897865" y="1762676"/>
            <a:ext cx="5020374" cy="4408133"/>
          </a:xfrm>
          <a:prstGeom prst="rect">
            <a:avLst/>
          </a:prstGeom>
        </p:spPr>
      </p:pic>
      <p:pic>
        <p:nvPicPr>
          <p:cNvPr id="3" name="Picture 2">
            <a:extLst>
              <a:ext uri="{C183D7F6-B498-43B3-948B-1728B52AA6E4}">
                <adec:decorative xmlns:adec="http://schemas.microsoft.com/office/drawing/2017/decorative" xmlns="" val="1"/>
              </a:ext>
            </a:extLst>
          </p:cNvPr>
          <p:cNvPicPr>
            <a:picLocks noChangeAspect="1"/>
          </p:cNvPicPr>
          <p:nvPr/>
        </p:nvPicPr>
        <p:blipFill rotWithShape="1">
          <a:blip r:embed="rId5">
            <a:extLst>
              <a:ext uri="{28A0092B-C50C-407E-A947-70E740481C1C}">
                <a14:useLocalDpi xmlns:a14="http://schemas.microsoft.com/office/drawing/2010/main" xmlns="" val="0"/>
              </a:ext>
            </a:extLst>
          </a:blip>
          <a:srcRect t="891" b="-1"/>
          <a:stretch/>
        </p:blipFill>
        <p:spPr>
          <a:xfrm>
            <a:off x="5229225" y="2788318"/>
            <a:ext cx="3838575" cy="2743199"/>
          </a:xfrm>
          <a:prstGeom prst="rect">
            <a:avLst/>
          </a:prstGeom>
        </p:spPr>
      </p:pic>
    </p:spTree>
    <p:custDataLst>
      <p:tags r:id="rId1"/>
    </p:custDataLst>
    <p:extLst>
      <p:ext uri="{BB962C8B-B14F-4D97-AF65-F5344CB8AC3E}">
        <p14:creationId xmlns:p14="http://schemas.microsoft.com/office/powerpoint/2010/main" xmlns="" val="1792738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152400" y="76200"/>
            <a:ext cx="8915400" cy="1091938"/>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Texas Administrative Code, Chapter 150. </a:t>
            </a:r>
          </a:p>
        </p:txBody>
      </p:sp>
      <p:sp>
        <p:nvSpPr>
          <p:cNvPr id="3" name="Content Placeholder 2"/>
          <p:cNvSpPr>
            <a:spLocks noGrp="1"/>
          </p:cNvSpPr>
          <p:nvPr>
            <p:ph idx="1"/>
          </p:nvPr>
        </p:nvSpPr>
        <p:spPr>
          <a:prstGeom prst="rect">
            <a:avLst/>
          </a:prstGeom>
        </p:spPr>
        <p:txBody>
          <a:bodyPr>
            <a:normAutofit/>
          </a:bodyPr>
          <a:lstStyle/>
          <a:p>
            <a:pPr marL="0" indent="0"/>
            <a:r>
              <a:rPr lang="en-US" sz="2100" dirty="0"/>
              <a:t>The GSPD Plan shall be:</a:t>
            </a:r>
          </a:p>
          <a:p>
            <a:pPr marL="342900" indent="-342900">
              <a:buFont typeface="Arial" panose="020B0604020202020204" pitchFamily="34" charset="0"/>
              <a:buChar char="•"/>
            </a:pPr>
            <a:r>
              <a:rPr lang="en-US" sz="2100" dirty="0"/>
              <a:t>Submitted to the teacher’s appraiser within the first six weeks from the day of completion of the T-TESS orientation for teachers new to T-TESS or the district. </a:t>
            </a:r>
          </a:p>
          <a:p>
            <a:pPr marL="342900" indent="-342900">
              <a:buFont typeface="Arial" panose="020B0604020202020204" pitchFamily="34" charset="0"/>
              <a:buChar char="•"/>
            </a:pPr>
            <a:r>
              <a:rPr lang="en-US" sz="2100" dirty="0"/>
              <a:t>Drafted at the end-of-year conference and submitted to the teacher’s appraiser within the first six weeks of instruction for teachers who were previously appraised with T-TESS. </a:t>
            </a:r>
          </a:p>
          <a:p>
            <a:pPr marL="342900" indent="-342900">
              <a:buFont typeface="Arial" panose="020B0604020202020204" pitchFamily="34" charset="0"/>
              <a:buChar char="•"/>
            </a:pPr>
            <a:r>
              <a:rPr lang="en-US" sz="2100" dirty="0"/>
              <a:t>Approved by the appraiser. </a:t>
            </a:r>
          </a:p>
          <a:p>
            <a:pPr marL="342900" indent="-342900">
              <a:buFont typeface="Arial" panose="020B0604020202020204" pitchFamily="34" charset="0"/>
              <a:buChar char="•"/>
            </a:pPr>
            <a:r>
              <a:rPr lang="en-US" sz="2100" dirty="0"/>
              <a:t>Maintained throughout the course of the school year by the teacher to track progress and attainment of goals and participation in professional development activities detailed in the approved plan. </a:t>
            </a:r>
          </a:p>
        </p:txBody>
      </p:sp>
    </p:spTree>
    <p:custDataLst>
      <p:tags r:id="rId1"/>
    </p:custDataLst>
    <p:extLst>
      <p:ext uri="{BB962C8B-B14F-4D97-AF65-F5344CB8AC3E}">
        <p14:creationId xmlns:p14="http://schemas.microsoft.com/office/powerpoint/2010/main" xmlns="" val="1456872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title" idx="4294967295"/>
          </p:nvPr>
        </p:nvSpPr>
        <p:spPr>
          <a:xfrm>
            <a:off x="152400" y="914400"/>
            <a:ext cx="8915400" cy="971550"/>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0" i="0" u="none" strike="noStrike" kern="1200" cap="none" spc="0" normalizeH="0" baseline="0" noProof="0" dirty="0">
                <a:ln w="22225">
                  <a:noFill/>
                  <a:prstDash val="solid"/>
                </a:ln>
                <a:solidFill>
                  <a:schemeClr val="bg1"/>
                </a:solidFill>
                <a:effectLst/>
                <a:uLnTx/>
                <a:uFillTx/>
                <a:latin typeface="+mn-lt"/>
                <a:ea typeface="+mn-ea"/>
                <a:cs typeface="+mn-cs"/>
              </a:rPr>
              <a:t>What is the purpose of the </a:t>
            </a: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Goal-Setting and Professional Development Plan </a:t>
            </a:r>
            <a:r>
              <a:rPr kumimoji="0" lang="en-US" sz="3000" b="0" i="0" u="none" strike="noStrike" kern="1200" cap="none" spc="0" normalizeH="0" baseline="0" noProof="0" dirty="0">
                <a:ln w="22225">
                  <a:noFill/>
                  <a:prstDash val="solid"/>
                </a:ln>
                <a:solidFill>
                  <a:schemeClr val="bg1"/>
                </a:solidFill>
                <a:effectLst/>
                <a:uLnTx/>
                <a:uFillTx/>
                <a:latin typeface="+mn-lt"/>
                <a:ea typeface="+mn-ea"/>
                <a:cs typeface="+mn-cs"/>
              </a:rPr>
              <a:t>process? </a:t>
            </a:r>
          </a:p>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endParaRPr>
          </a:p>
        </p:txBody>
      </p:sp>
      <p:sp>
        <p:nvSpPr>
          <p:cNvPr id="4" name="Content Placeholder 2"/>
          <p:cNvSpPr>
            <a:spLocks noGrp="1"/>
          </p:cNvSpPr>
          <p:nvPr>
            <p:ph idx="1"/>
          </p:nvPr>
        </p:nvSpPr>
        <p:spPr>
          <a:xfrm>
            <a:off x="446315" y="2462893"/>
            <a:ext cx="8229600" cy="1790700"/>
          </a:xfrm>
        </p:spPr>
        <p:txBody>
          <a:bodyPr>
            <a:normAutofit/>
          </a:bodyPr>
          <a:lstStyle/>
          <a:p>
            <a:pPr marL="0" indent="0"/>
            <a:r>
              <a:rPr lang="en-US" sz="2100" dirty="0"/>
              <a:t>GSPD is an </a:t>
            </a:r>
            <a:r>
              <a:rPr lang="en-US" sz="2100" u="sng" dirty="0"/>
              <a:t>ongoing, recursive process</a:t>
            </a:r>
            <a:r>
              <a:rPr lang="en-US" sz="2100" dirty="0"/>
              <a:t> through which </a:t>
            </a:r>
            <a:r>
              <a:rPr lang="en-US" sz="2100" b="1" dirty="0"/>
              <a:t>teachers authentically engage in reflection about current professional practices, identify individualized professional growth goals, establish and implement a professional development plan to attain those goals, and track progress toward the goals over the course of the year. </a:t>
            </a:r>
            <a:endParaRPr lang="en-US" sz="2100" dirty="0"/>
          </a:p>
          <a:p>
            <a:endParaRPr lang="en-US" sz="2100" dirty="0"/>
          </a:p>
        </p:txBody>
      </p:sp>
    </p:spTree>
    <p:custDataLst>
      <p:tags r:id="rId1"/>
    </p:custDataLst>
    <p:extLst>
      <p:ext uri="{BB962C8B-B14F-4D97-AF65-F5344CB8AC3E}">
        <p14:creationId xmlns:p14="http://schemas.microsoft.com/office/powerpoint/2010/main" xmlns="" val="1319974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4">
                                            <p:txEl>
                                              <p:pRg st="0" end="0"/>
                                            </p:txEl>
                                          </p:spTgt>
                                        </p:tgtEl>
                                        <p:attrNameLst>
                                          <p:attrName>style.color</p:attrName>
                                        </p:attrNameLst>
                                      </p:cBhvr>
                                      <p:to>
                                        <a:schemeClr val="accent2"/>
                                      </p:to>
                                    </p:animClr>
                                    <p:animClr clrSpc="rgb" dir="cw">
                                      <p:cBhvr>
                                        <p:cTn id="7" dur="500" fill="hold"/>
                                        <p:tgtEl>
                                          <p:spTgt spid="4">
                                            <p:txEl>
                                              <p:pRg st="0" end="0"/>
                                            </p:txEl>
                                          </p:spTgt>
                                        </p:tgtEl>
                                        <p:attrNameLst>
                                          <p:attrName>fillcolor</p:attrName>
                                        </p:attrNameLst>
                                      </p:cBhvr>
                                      <p:to>
                                        <a:schemeClr val="accent2"/>
                                      </p:to>
                                    </p:animClr>
                                    <p:set>
                                      <p:cBhvr>
                                        <p:cTn id="8" dur="500" fill="hold"/>
                                        <p:tgtEl>
                                          <p:spTgt spid="4">
                                            <p:txEl>
                                              <p:pRg st="0" end="0"/>
                                            </p:txEl>
                                          </p:spTgt>
                                        </p:tgtEl>
                                        <p:attrNameLst>
                                          <p:attrName>fill.type</p:attrName>
                                        </p:attrNameLst>
                                      </p:cBhvr>
                                      <p:to>
                                        <p:strVal val="solid"/>
                                      </p:to>
                                    </p:set>
                                    <p:set>
                                      <p:cBhvr>
                                        <p:cTn id="9" dur="500" fill="hold"/>
                                        <p:tgtEl>
                                          <p:spTgt spid="4">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152400" y="76200"/>
            <a:ext cx="8915400" cy="1091938"/>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Texas Administrative Code, Chapter 150. </a:t>
            </a:r>
            <a:r>
              <a:rPr kumimoji="0" lang="en-US" sz="3000" b="1" i="0" u="none" strike="noStrike" kern="1200" cap="none" spc="0" normalizeH="0" baseline="0" noProof="0" dirty="0">
                <a:ln w="22225">
                  <a:noFill/>
                  <a:prstDash val="solid"/>
                </a:ln>
                <a:solidFill>
                  <a:srgbClr val="2D4E75"/>
                </a:solidFill>
                <a:effectLst/>
                <a:uLnTx/>
                <a:uFillTx/>
                <a:latin typeface="+mn-lt"/>
                <a:ea typeface="+mn-ea"/>
                <a:cs typeface="+mn-cs"/>
              </a:rPr>
              <a:t>- 2</a:t>
            </a: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 </a:t>
            </a:r>
          </a:p>
        </p:txBody>
      </p:sp>
      <p:sp>
        <p:nvSpPr>
          <p:cNvPr id="3" name="Content Placeholder 2"/>
          <p:cNvSpPr>
            <a:spLocks noGrp="1"/>
          </p:cNvSpPr>
          <p:nvPr>
            <p:ph idx="1"/>
          </p:nvPr>
        </p:nvSpPr>
        <p:spPr>
          <a:prstGeom prst="rect">
            <a:avLst/>
          </a:prstGeom>
        </p:spPr>
        <p:txBody>
          <a:bodyPr>
            <a:normAutofit/>
          </a:bodyPr>
          <a:lstStyle/>
          <a:p>
            <a:pPr marL="0" indent="0"/>
            <a:r>
              <a:rPr lang="en-US" sz="2100" dirty="0"/>
              <a:t>The GSPD Plan shall be:</a:t>
            </a:r>
          </a:p>
          <a:p>
            <a:pPr marL="342900" indent="-342900">
              <a:buFont typeface="Arial" panose="020B0604020202020204" pitchFamily="34" charset="0"/>
              <a:buChar char="•"/>
            </a:pPr>
            <a:r>
              <a:rPr lang="en-US" sz="2100" dirty="0"/>
              <a:t>Shared with the appraiser prior to the end-of-year conference. </a:t>
            </a:r>
          </a:p>
          <a:p>
            <a:pPr marL="342900" indent="-342900">
              <a:buFont typeface="Arial" panose="020B0604020202020204" pitchFamily="34" charset="0"/>
              <a:buChar char="•"/>
            </a:pPr>
            <a:r>
              <a:rPr lang="en-US" sz="2100" dirty="0"/>
              <a:t>Used after the end-of-year conference in the determination of ratings for the goal setting and professional development dimensions of the T-TESS Rubric. </a:t>
            </a:r>
          </a:p>
          <a:p>
            <a:pPr marL="0" indent="0"/>
            <a:endParaRPr lang="en-US" sz="2100" dirty="0"/>
          </a:p>
          <a:p>
            <a:pPr marL="0" indent="0"/>
            <a:r>
              <a:rPr lang="en-US" sz="2100" dirty="0"/>
              <a:t>A </a:t>
            </a:r>
            <a:r>
              <a:rPr lang="en-US" sz="2100" b="1" dirty="0"/>
              <a:t>GSPD Conference is required </a:t>
            </a:r>
            <a:r>
              <a:rPr lang="en-US" sz="2100" dirty="0"/>
              <a:t>for all teachers in the first year of appraisal under T-TESS and for teachers who are new to the district. </a:t>
            </a:r>
          </a:p>
        </p:txBody>
      </p:sp>
    </p:spTree>
    <p:custDataLst>
      <p:tags r:id="rId1"/>
    </p:custDataLst>
    <p:extLst>
      <p:ext uri="{BB962C8B-B14F-4D97-AF65-F5344CB8AC3E}">
        <p14:creationId xmlns:p14="http://schemas.microsoft.com/office/powerpoint/2010/main" xmlns="" val="34159890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52400" y="76200"/>
            <a:ext cx="8915400" cy="1091938"/>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GSPD as a Connected Process </a:t>
            </a:r>
          </a:p>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endParaRPr>
          </a:p>
        </p:txBody>
      </p:sp>
      <p:graphicFrame>
        <p:nvGraphicFramePr>
          <p:cNvPr id="5" name="Diagram 4" descr="Image with an arrow leading from T-TESS Rubric to Teacher Data, then Student Data, then Texas Teacher Standers, then GSPD Plan, and lastly Other."/>
          <p:cNvGraphicFramePr/>
          <p:nvPr>
            <p:extLst>
              <p:ext uri="{D42A27DB-BD31-4B8C-83A1-F6EECF244321}">
                <p14:modId xmlns:p14="http://schemas.microsoft.com/office/powerpoint/2010/main" xmlns="" val="454737558"/>
              </p:ext>
            </p:extLst>
          </p:nvPr>
        </p:nvGraphicFramePr>
        <p:xfrm>
          <a:off x="152400" y="1085850"/>
          <a:ext cx="8625840" cy="445770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xmlns="" val="2939680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title" idx="4294967295"/>
          </p:nvPr>
        </p:nvSpPr>
        <p:spPr>
          <a:xfrm>
            <a:off x="152400" y="76200"/>
            <a:ext cx="8915400" cy="1091938"/>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Goal Setting and Professional Development Plan</a:t>
            </a:r>
          </a:p>
        </p:txBody>
      </p:sp>
      <p:sp>
        <p:nvSpPr>
          <p:cNvPr id="3" name="Subtitle 2">
            <a:extLst>
              <a:ext uri="{C183D7F6-B498-43B3-948B-1728B52AA6E4}">
                <adec:decorative xmlns:adec="http://schemas.microsoft.com/office/drawing/2017/decorative" xmlns="" val="0"/>
              </a:ext>
            </a:extLst>
          </p:cNvPr>
          <p:cNvSpPr>
            <a:spLocks noGrp="1"/>
          </p:cNvSpPr>
          <p:nvPr>
            <p:ph idx="1"/>
          </p:nvPr>
        </p:nvSpPr>
        <p:spPr>
          <a:prstGeom prst="rect">
            <a:avLst/>
          </a:prstGeom>
        </p:spPr>
        <p:txBody>
          <a:bodyPr>
            <a:normAutofit/>
          </a:bodyPr>
          <a:lstStyle/>
          <a:p>
            <a:r>
              <a:rPr lang="en-US" sz="2400" dirty="0"/>
              <a:t>Establish a positive correlation between the quality of teaching and learning,</a:t>
            </a:r>
          </a:p>
          <a:p>
            <a:r>
              <a:rPr lang="en-US" sz="2400" dirty="0"/>
              <a:t>Target instructional decisions based upon student data,</a:t>
            </a:r>
          </a:p>
          <a:p>
            <a:r>
              <a:rPr lang="en-US" sz="2400" dirty="0"/>
              <a:t>Create a mechanism for teacher refinement of practices, and</a:t>
            </a:r>
          </a:p>
          <a:p>
            <a:r>
              <a:rPr lang="en-US" sz="2400" dirty="0"/>
              <a:t>Increase effectiveness of instruction via the teacher’s continuous professional growth.</a:t>
            </a:r>
          </a:p>
          <a:p>
            <a:pPr marL="13716" indent="0"/>
            <a:endParaRPr lang="en-US" dirty="0"/>
          </a:p>
        </p:txBody>
      </p:sp>
      <p:sp>
        <p:nvSpPr>
          <p:cNvPr id="4" name="Freeform 3">
            <a:extLst>
              <a:ext uri="{C183D7F6-B498-43B3-948B-1728B52AA6E4}">
                <adec:decorative xmlns:adec="http://schemas.microsoft.com/office/drawing/2017/decorative" xmlns="" val="0"/>
              </a:ext>
            </a:extLst>
          </p:cNvPr>
          <p:cNvSpPr/>
          <p:nvPr/>
        </p:nvSpPr>
        <p:spPr>
          <a:xfrm>
            <a:off x="2362201" y="1856628"/>
            <a:ext cx="3981449" cy="3352800"/>
          </a:xfrm>
          <a:custGeom>
            <a:avLst/>
            <a:gdLst>
              <a:gd name="connsiteX0" fmla="*/ 0 w 4470400"/>
              <a:gd name="connsiteY0" fmla="*/ 2235200 h 4470400"/>
              <a:gd name="connsiteX1" fmla="*/ 2235200 w 4470400"/>
              <a:gd name="connsiteY1" fmla="*/ 0 h 4470400"/>
              <a:gd name="connsiteX2" fmla="*/ 4470400 w 4470400"/>
              <a:gd name="connsiteY2" fmla="*/ 2235200 h 4470400"/>
              <a:gd name="connsiteX3" fmla="*/ 2235200 w 4470400"/>
              <a:gd name="connsiteY3" fmla="*/ 4470400 h 4470400"/>
              <a:gd name="connsiteX4" fmla="*/ 0 w 4470400"/>
              <a:gd name="connsiteY4" fmla="*/ 2235200 h 4470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0400" h="4470400">
                <a:moveTo>
                  <a:pt x="0" y="2235200"/>
                </a:moveTo>
                <a:cubicBezTo>
                  <a:pt x="0" y="1000733"/>
                  <a:pt x="1000733" y="0"/>
                  <a:pt x="2235200" y="0"/>
                </a:cubicBezTo>
                <a:cubicBezTo>
                  <a:pt x="3469667" y="0"/>
                  <a:pt x="4470400" y="1000733"/>
                  <a:pt x="4470400" y="2235200"/>
                </a:cubicBezTo>
                <a:cubicBezTo>
                  <a:pt x="4470400" y="3469667"/>
                  <a:pt x="3469667" y="4470400"/>
                  <a:pt x="2235200" y="4470400"/>
                </a:cubicBezTo>
                <a:cubicBezTo>
                  <a:pt x="1000733" y="4470400"/>
                  <a:pt x="0" y="3469667"/>
                  <a:pt x="0" y="2235200"/>
                </a:cubicBezTo>
                <a:close/>
              </a:path>
            </a:pathLst>
          </a:custGeom>
          <a:solidFill>
            <a:schemeClr val="accent1">
              <a:alpha val="50000"/>
            </a:schemeClr>
          </a:solidFill>
        </p:spPr>
        <p:style>
          <a:lnRef idx="2">
            <a:schemeClr val="lt1">
              <a:hueOff val="0"/>
              <a:satOff val="0"/>
              <a:lumOff val="0"/>
              <a:alphaOff val="0"/>
            </a:schemeClr>
          </a:lnRef>
          <a:fillRef idx="1">
            <a:schemeClr val="accent2">
              <a:alpha val="50000"/>
              <a:hueOff val="0"/>
              <a:satOff val="0"/>
              <a:lumOff val="0"/>
              <a:alphaOff val="0"/>
            </a:schemeClr>
          </a:fillRef>
          <a:effectRef idx="0">
            <a:schemeClr val="accent2">
              <a:alpha val="50000"/>
              <a:hueOff val="0"/>
              <a:satOff val="0"/>
              <a:lumOff val="0"/>
              <a:alphaOff val="0"/>
            </a:schemeClr>
          </a:effectRef>
          <a:fontRef idx="minor">
            <a:schemeClr val="tx1"/>
          </a:fontRef>
        </p:style>
        <p:txBody>
          <a:bodyPr spcFirstLastPara="0" vert="horz" wrap="square" lIns="491006" tIns="491006" rIns="491006" bIns="491006" numCol="1" spcCol="1270" anchor="ctr" anchorCtr="0">
            <a:noAutofit/>
          </a:bodyPr>
          <a:lstStyle/>
          <a:p>
            <a:pPr algn="ctr" defTabSz="2166938">
              <a:lnSpc>
                <a:spcPct val="90000"/>
              </a:lnSpc>
              <a:spcBef>
                <a:spcPct val="0"/>
              </a:spcBef>
              <a:spcAft>
                <a:spcPct val="35000"/>
              </a:spcAft>
            </a:pPr>
            <a:r>
              <a:rPr lang="en-US" sz="4875" dirty="0"/>
              <a:t>Why?</a:t>
            </a:r>
          </a:p>
        </p:txBody>
      </p:sp>
      <p:pic>
        <p:nvPicPr>
          <p:cNvPr id="5" name="Picture 4" descr="Photo of graduates"/>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0" y="685800"/>
            <a:ext cx="9144000" cy="6098977"/>
          </a:xfrm>
          <a:prstGeom prst="rect">
            <a:avLst/>
          </a:prstGeom>
        </p:spPr>
      </p:pic>
    </p:spTree>
    <p:custDataLst>
      <p:tags r:id="rId1"/>
    </p:custDataLst>
    <p:extLst>
      <p:ext uri="{BB962C8B-B14F-4D97-AF65-F5344CB8AC3E}">
        <p14:creationId xmlns:p14="http://schemas.microsoft.com/office/powerpoint/2010/main" xmlns="" val="4114687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3">
                                            <p:txEl>
                                              <p:pRg st="1" end="1"/>
                                            </p:txEl>
                                          </p:spTgt>
                                        </p:tgtEl>
                                      </p:cBhvr>
                                    </p:animEffect>
                                    <p:set>
                                      <p:cBhvr>
                                        <p:cTn id="10" dur="1" fill="hold">
                                          <p:stCondLst>
                                            <p:cond delay="499"/>
                                          </p:stCondLst>
                                        </p:cTn>
                                        <p:tgtEl>
                                          <p:spTgt spid="3">
                                            <p:txEl>
                                              <p:pRg st="1" end="1"/>
                                            </p:txEl>
                                          </p:spTgt>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3">
                                            <p:txEl>
                                              <p:pRg st="2" end="2"/>
                                            </p:txEl>
                                          </p:spTgt>
                                        </p:tgtEl>
                                      </p:cBhvr>
                                    </p:animEffect>
                                    <p:set>
                                      <p:cBhvr>
                                        <p:cTn id="13" dur="1" fill="hold">
                                          <p:stCondLst>
                                            <p:cond delay="499"/>
                                          </p:stCondLst>
                                        </p:cTn>
                                        <p:tgtEl>
                                          <p:spTgt spid="3">
                                            <p:txEl>
                                              <p:pRg st="2" end="2"/>
                                            </p:txEl>
                                          </p:spTgt>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3">
                                            <p:txEl>
                                              <p:pRg st="3" end="3"/>
                                            </p:txEl>
                                          </p:spTgt>
                                        </p:tgtEl>
                                      </p:cBhvr>
                                    </p:animEffect>
                                    <p:set>
                                      <p:cBhvr>
                                        <p:cTn id="16"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2000"/>
                                        <p:tgtEl>
                                          <p:spTgt spid="4"/>
                                        </p:tgtEl>
                                      </p:cBhvr>
                                    </p:animEffect>
                                    <p:anim calcmode="lin" valueType="num">
                                      <p:cBhvr>
                                        <p:cTn id="22" dur="2000" fill="hold"/>
                                        <p:tgtEl>
                                          <p:spTgt spid="4"/>
                                        </p:tgtEl>
                                        <p:attrNameLst>
                                          <p:attrName>ppt_w</p:attrName>
                                        </p:attrNameLst>
                                      </p:cBhvr>
                                      <p:tavLst>
                                        <p:tav tm="0" fmla="#ppt_w*sin(2.5*pi*$)">
                                          <p:val>
                                            <p:fltVal val="0"/>
                                          </p:val>
                                        </p:tav>
                                        <p:tav tm="100000">
                                          <p:val>
                                            <p:fltVal val="1"/>
                                          </p:val>
                                        </p:tav>
                                      </p:tavLst>
                                    </p:anim>
                                    <p:anim calcmode="lin" valueType="num">
                                      <p:cBhvr>
                                        <p:cTn id="23"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21" presetClass="exit" presetSubtype="1" fill="hold" grpId="1" nodeType="clickEffect">
                                  <p:stCondLst>
                                    <p:cond delay="0"/>
                                  </p:stCondLst>
                                  <p:childTnLst>
                                    <p:animEffect transition="out" filter="wheel(1)">
                                      <p:cBhvr>
                                        <p:cTn id="27" dur="2000"/>
                                        <p:tgtEl>
                                          <p:spTgt spid="4"/>
                                        </p:tgtEl>
                                      </p:cBhvr>
                                    </p:animEffect>
                                    <p:set>
                                      <p:cBhvr>
                                        <p:cTn id="28" dur="1" fill="hold">
                                          <p:stCondLst>
                                            <p:cond delay="1999"/>
                                          </p:stCondLst>
                                        </p:cTn>
                                        <p:tgtEl>
                                          <p:spTgt spid="4"/>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3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animBg="1"/>
      <p:bldP spid="4"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6C586889-F4C5-4957-9AD5-86A8186C0E9D}"/>
              </a:ext>
            </a:extLst>
          </p:cNvPr>
          <p:cNvSpPr>
            <a:spLocks noGrp="1"/>
          </p:cNvSpPr>
          <p:nvPr>
            <p:ph type="title" idx="4294967295"/>
          </p:nvPr>
        </p:nvSpPr>
        <p:spPr>
          <a:xfrm>
            <a:off x="628650" y="-1325563"/>
            <a:ext cx="7886700" cy="1325563"/>
          </a:xfrm>
          <a:prstGeom prst="rect">
            <a:avLst/>
          </a:prstGeom>
        </p:spPr>
        <p:txBody>
          <a:bodyPr anchor="b"/>
          <a:lstStyle/>
          <a:p>
            <a:r>
              <a:rPr lang="en-CA" dirty="0">
                <a:solidFill>
                  <a:srgbClr val="F0F0F0"/>
                </a:solidFill>
              </a:rPr>
              <a:t>T-TESS System Overview</a:t>
            </a:r>
          </a:p>
        </p:txBody>
      </p:sp>
      <p:grpSp>
        <p:nvGrpSpPr>
          <p:cNvPr id="18" name="Group 17" descr="T-TESS"/>
          <p:cNvGrpSpPr/>
          <p:nvPr/>
        </p:nvGrpSpPr>
        <p:grpSpPr>
          <a:xfrm>
            <a:off x="3661004" y="3468992"/>
            <a:ext cx="1683210" cy="1683210"/>
            <a:chOff x="4474938" y="2352155"/>
            <a:chExt cx="2244280" cy="2244280"/>
          </a:xfrm>
          <a:solidFill>
            <a:schemeClr val="tx2">
              <a:lumMod val="75000"/>
            </a:schemeClr>
          </a:solidFill>
          <a:scene3d>
            <a:camera prst="orthographicFront">
              <a:rot lat="0" lon="0" rev="0"/>
            </a:camera>
            <a:lightRig rig="contrasting" dir="t">
              <a:rot lat="0" lon="0" rev="1200000"/>
            </a:lightRig>
          </a:scene3d>
        </p:grpSpPr>
        <p:sp>
          <p:nvSpPr>
            <p:cNvPr id="35" name="Oval 34"/>
            <p:cNvSpPr/>
            <p:nvPr/>
          </p:nvSpPr>
          <p:spPr>
            <a:xfrm>
              <a:off x="4474938" y="2352155"/>
              <a:ext cx="2244280" cy="2244280"/>
            </a:xfrm>
            <a:prstGeom prst="ellipse">
              <a:avLst/>
            </a:prstGeom>
            <a:grpFill/>
            <a:sp3d contourW="19050" prstMaterial="metal">
              <a:bevelT w="88900" h="203200"/>
              <a:bevelB w="165100" h="254000"/>
            </a:sp3d>
          </p:spPr>
          <p:style>
            <a:lnRef idx="0">
              <a:schemeClr val="lt1">
                <a:hueOff val="0"/>
                <a:satOff val="0"/>
                <a:lumOff val="0"/>
                <a:alphaOff val="0"/>
              </a:schemeClr>
            </a:lnRef>
            <a:fillRef idx="1">
              <a:schemeClr val="accent2">
                <a:shade val="60000"/>
                <a:hueOff val="0"/>
                <a:satOff val="0"/>
                <a:lumOff val="0"/>
                <a:alphaOff val="0"/>
              </a:schemeClr>
            </a:fillRef>
            <a:effectRef idx="1">
              <a:schemeClr val="accent2">
                <a:shade val="60000"/>
                <a:hueOff val="0"/>
                <a:satOff val="0"/>
                <a:lumOff val="0"/>
                <a:alphaOff val="0"/>
              </a:schemeClr>
            </a:effectRef>
            <a:fontRef idx="minor">
              <a:schemeClr val="lt1"/>
            </a:fontRef>
          </p:style>
        </p:sp>
        <p:sp>
          <p:nvSpPr>
            <p:cNvPr id="36" name="Oval 4"/>
            <p:cNvSpPr/>
            <p:nvPr/>
          </p:nvSpPr>
          <p:spPr>
            <a:xfrm>
              <a:off x="4803605" y="2680822"/>
              <a:ext cx="1586946" cy="1586946"/>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19050" tIns="19050" rIns="19050" bIns="19050" numCol="1" spcCol="1270" anchor="ctr" anchorCtr="0">
              <a:noAutofit/>
            </a:bodyPr>
            <a:lstStyle/>
            <a:p>
              <a:pPr algn="ctr" defTabSz="1333500">
                <a:lnSpc>
                  <a:spcPct val="90000"/>
                </a:lnSpc>
                <a:spcBef>
                  <a:spcPct val="0"/>
                </a:spcBef>
                <a:spcAft>
                  <a:spcPct val="35000"/>
                </a:spcAft>
              </a:pPr>
              <a:r>
                <a:rPr lang="en-US" sz="3000" dirty="0"/>
                <a:t>T-TESS</a:t>
              </a:r>
            </a:p>
          </p:txBody>
        </p:sp>
      </p:grpSp>
      <p:sp>
        <p:nvSpPr>
          <p:cNvPr id="19" name="Left Arrow 18" descr="Arrow leading to T-TESS from the following"/>
          <p:cNvSpPr/>
          <p:nvPr/>
        </p:nvSpPr>
        <p:spPr>
          <a:xfrm rot="11700000">
            <a:off x="2386797" y="3671782"/>
            <a:ext cx="1253761" cy="479714"/>
          </a:xfrm>
          <a:prstGeom prst="leftArrow">
            <a:avLst>
              <a:gd name="adj1" fmla="val 60000"/>
              <a:gd name="adj2" fmla="val 50000"/>
            </a:avLst>
          </a:prstGeom>
          <a:solidFill>
            <a:schemeClr val="tx2">
              <a:lumMod val="40000"/>
              <a:lumOff val="60000"/>
            </a:schemeClr>
          </a:solid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accent2">
              <a:shade val="90000"/>
              <a:hueOff val="0"/>
              <a:satOff val="0"/>
              <a:lumOff val="0"/>
              <a:alphaOff val="0"/>
            </a:schemeClr>
          </a:lnRef>
          <a:fillRef idx="1">
            <a:schemeClr val="accent2">
              <a:shade val="90000"/>
              <a:hueOff val="0"/>
              <a:satOff val="0"/>
              <a:lumOff val="0"/>
              <a:alphaOff val="0"/>
            </a:schemeClr>
          </a:fillRef>
          <a:effectRef idx="0">
            <a:schemeClr val="accent2">
              <a:shade val="90000"/>
              <a:hueOff val="0"/>
              <a:satOff val="0"/>
              <a:lumOff val="0"/>
              <a:alphaOff val="0"/>
            </a:schemeClr>
          </a:effectRef>
          <a:fontRef idx="minor"/>
        </p:style>
      </p:sp>
      <p:grpSp>
        <p:nvGrpSpPr>
          <p:cNvPr id="20" name="Group 19" descr="Growth"/>
          <p:cNvGrpSpPr/>
          <p:nvPr/>
        </p:nvGrpSpPr>
        <p:grpSpPr>
          <a:xfrm>
            <a:off x="1355613" y="3181988"/>
            <a:ext cx="1752521" cy="1261887"/>
            <a:chOff x="1738442" y="1873193"/>
            <a:chExt cx="2132066" cy="1705653"/>
          </a:xfrm>
          <a:solidFill>
            <a:schemeClr val="tx2">
              <a:lumMod val="40000"/>
              <a:lumOff val="60000"/>
            </a:schemeClr>
          </a:solidFill>
          <a:scene3d>
            <a:camera prst="orthographicFront">
              <a:rot lat="0" lon="0" rev="0"/>
            </a:camera>
            <a:lightRig rig="contrasting" dir="t">
              <a:rot lat="0" lon="0" rev="1200000"/>
            </a:lightRig>
          </a:scene3d>
        </p:grpSpPr>
        <p:sp>
          <p:nvSpPr>
            <p:cNvPr id="33" name="Rounded Rectangle 32"/>
            <p:cNvSpPr/>
            <p:nvPr/>
          </p:nvSpPr>
          <p:spPr>
            <a:xfrm>
              <a:off x="1738442" y="1873193"/>
              <a:ext cx="2132066" cy="1705653"/>
            </a:xfrm>
            <a:prstGeom prst="roundRect">
              <a:avLst>
                <a:gd name="adj" fmla="val 10000"/>
              </a:avLst>
            </a:prstGeom>
            <a:grpFill/>
            <a:sp3d contourW="19050" prstMaterial="metal">
              <a:bevelT w="88900" h="203200"/>
              <a:bevelB w="165100" h="254000"/>
            </a:sp3d>
          </p:spPr>
          <p:style>
            <a:lnRef idx="0">
              <a:schemeClr val="lt1">
                <a:hueOff val="0"/>
                <a:satOff val="0"/>
                <a:lumOff val="0"/>
                <a:alphaOff val="0"/>
              </a:schemeClr>
            </a:lnRef>
            <a:fillRef idx="1">
              <a:schemeClr val="accent2">
                <a:shade val="50000"/>
                <a:hueOff val="0"/>
                <a:satOff val="0"/>
                <a:lumOff val="0"/>
                <a:alphaOff val="0"/>
              </a:schemeClr>
            </a:fillRef>
            <a:effectRef idx="2">
              <a:schemeClr val="accent2">
                <a:shade val="50000"/>
                <a:hueOff val="0"/>
                <a:satOff val="0"/>
                <a:lumOff val="0"/>
                <a:alphaOff val="0"/>
              </a:schemeClr>
            </a:effectRef>
            <a:fontRef idx="minor">
              <a:schemeClr val="lt1"/>
            </a:fontRef>
          </p:style>
        </p:sp>
        <p:sp>
          <p:nvSpPr>
            <p:cNvPr id="34" name="Rounded Rectangle 7"/>
            <p:cNvSpPr/>
            <p:nvPr/>
          </p:nvSpPr>
          <p:spPr>
            <a:xfrm>
              <a:off x="1788399" y="1923150"/>
              <a:ext cx="2032152" cy="1605739"/>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40005" tIns="40005" rIns="40005" bIns="40005" numCol="1" spcCol="1270" anchor="ctr" anchorCtr="0">
              <a:noAutofit/>
            </a:bodyPr>
            <a:lstStyle/>
            <a:p>
              <a:pPr algn="ctr" defTabSz="933450">
                <a:lnSpc>
                  <a:spcPct val="90000"/>
                </a:lnSpc>
                <a:spcBef>
                  <a:spcPct val="0"/>
                </a:spcBef>
                <a:spcAft>
                  <a:spcPct val="35000"/>
                </a:spcAft>
              </a:pPr>
              <a:r>
                <a:rPr lang="en-US" sz="2100" dirty="0"/>
                <a:t>Growth</a:t>
              </a:r>
            </a:p>
          </p:txBody>
        </p:sp>
      </p:grpSp>
      <p:sp>
        <p:nvSpPr>
          <p:cNvPr id="21" name="Left Arrow 20" descr="Arrow leading to T-TESS from the following"/>
          <p:cNvSpPr/>
          <p:nvPr/>
        </p:nvSpPr>
        <p:spPr>
          <a:xfrm rot="14700000">
            <a:off x="3224282" y="2673707"/>
            <a:ext cx="1253761" cy="479714"/>
          </a:xfrm>
          <a:prstGeom prst="leftArrow">
            <a:avLst>
              <a:gd name="adj1" fmla="val 60000"/>
              <a:gd name="adj2" fmla="val 50000"/>
            </a:avLst>
          </a:prstGeom>
          <a:solidFill>
            <a:schemeClr val="tx2">
              <a:lumMod val="60000"/>
              <a:lumOff val="40000"/>
            </a:schemeClr>
          </a:solid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accent2">
              <a:shade val="90000"/>
              <a:hueOff val="-20501"/>
              <a:satOff val="-3472"/>
              <a:lumOff val="16056"/>
              <a:alphaOff val="0"/>
            </a:schemeClr>
          </a:lnRef>
          <a:fillRef idx="1">
            <a:schemeClr val="accent2">
              <a:shade val="90000"/>
              <a:hueOff val="-20501"/>
              <a:satOff val="-3472"/>
              <a:lumOff val="16056"/>
              <a:alphaOff val="0"/>
            </a:schemeClr>
          </a:fillRef>
          <a:effectRef idx="0">
            <a:schemeClr val="accent2">
              <a:shade val="90000"/>
              <a:hueOff val="-20501"/>
              <a:satOff val="-3472"/>
              <a:lumOff val="16056"/>
              <a:alphaOff val="0"/>
            </a:schemeClr>
          </a:effectRef>
          <a:fontRef idx="minor"/>
        </p:style>
      </p:sp>
      <p:grpSp>
        <p:nvGrpSpPr>
          <p:cNvPr id="22" name="Group 21" descr="Development"/>
          <p:cNvGrpSpPr/>
          <p:nvPr/>
        </p:nvGrpSpPr>
        <p:grpSpPr>
          <a:xfrm>
            <a:off x="2659329" y="1623501"/>
            <a:ext cx="1771507" cy="1279240"/>
            <a:chOff x="3194235" y="1228"/>
            <a:chExt cx="2362009" cy="1705653"/>
          </a:xfrm>
          <a:solidFill>
            <a:schemeClr val="tx2">
              <a:lumMod val="60000"/>
              <a:lumOff val="40000"/>
            </a:schemeClr>
          </a:solidFill>
          <a:scene3d>
            <a:camera prst="orthographicFront">
              <a:rot lat="0" lon="0" rev="0"/>
            </a:camera>
            <a:lightRig rig="contrasting" dir="t">
              <a:rot lat="0" lon="0" rev="1200000"/>
            </a:lightRig>
          </a:scene3d>
        </p:grpSpPr>
        <p:sp>
          <p:nvSpPr>
            <p:cNvPr id="31" name="Rounded Rectangle 30"/>
            <p:cNvSpPr/>
            <p:nvPr/>
          </p:nvSpPr>
          <p:spPr>
            <a:xfrm>
              <a:off x="3194235" y="1228"/>
              <a:ext cx="2362009" cy="1705653"/>
            </a:xfrm>
            <a:prstGeom prst="roundRect">
              <a:avLst>
                <a:gd name="adj" fmla="val 10000"/>
              </a:avLst>
            </a:prstGeom>
            <a:grpFill/>
            <a:sp3d contourW="19050" prstMaterial="metal">
              <a:bevelT w="88900" h="203200"/>
              <a:bevelB w="165100" h="254000"/>
            </a:sp3d>
          </p:spPr>
          <p:style>
            <a:lnRef idx="0">
              <a:schemeClr val="lt1">
                <a:hueOff val="0"/>
                <a:satOff val="0"/>
                <a:lumOff val="0"/>
                <a:alphaOff val="0"/>
              </a:schemeClr>
            </a:lnRef>
            <a:fillRef idx="1">
              <a:schemeClr val="accent2">
                <a:shade val="50000"/>
                <a:hueOff val="-20742"/>
                <a:satOff val="-4204"/>
                <a:lumOff val="23125"/>
                <a:alphaOff val="0"/>
              </a:schemeClr>
            </a:fillRef>
            <a:effectRef idx="2">
              <a:schemeClr val="accent2">
                <a:shade val="50000"/>
                <a:hueOff val="-20742"/>
                <a:satOff val="-4204"/>
                <a:lumOff val="23125"/>
                <a:alphaOff val="0"/>
              </a:schemeClr>
            </a:effectRef>
            <a:fontRef idx="minor">
              <a:schemeClr val="lt1"/>
            </a:fontRef>
          </p:style>
        </p:sp>
        <p:sp>
          <p:nvSpPr>
            <p:cNvPr id="32" name="Rounded Rectangle 10"/>
            <p:cNvSpPr/>
            <p:nvPr/>
          </p:nvSpPr>
          <p:spPr>
            <a:xfrm>
              <a:off x="3244192" y="51185"/>
              <a:ext cx="2262095" cy="1605739"/>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40005" tIns="40005" rIns="40005" bIns="40005" numCol="1" spcCol="1270" anchor="ctr" anchorCtr="0">
              <a:noAutofit/>
            </a:bodyPr>
            <a:lstStyle/>
            <a:p>
              <a:pPr algn="ctr" defTabSz="933450">
                <a:lnSpc>
                  <a:spcPct val="90000"/>
                </a:lnSpc>
                <a:spcBef>
                  <a:spcPct val="0"/>
                </a:spcBef>
                <a:spcAft>
                  <a:spcPct val="35000"/>
                </a:spcAft>
              </a:pPr>
              <a:r>
                <a:rPr lang="en-US" sz="2100" dirty="0"/>
                <a:t>Development</a:t>
              </a:r>
            </a:p>
          </p:txBody>
        </p:sp>
      </p:grpSp>
      <p:sp>
        <p:nvSpPr>
          <p:cNvPr id="23" name="Left Arrow 22" descr="Arrow leading to T-TESS from the following"/>
          <p:cNvSpPr/>
          <p:nvPr/>
        </p:nvSpPr>
        <p:spPr>
          <a:xfrm rot="17700000">
            <a:off x="4527177" y="2673707"/>
            <a:ext cx="1253761" cy="479714"/>
          </a:xfrm>
          <a:prstGeom prst="leftArrow">
            <a:avLst>
              <a:gd name="adj1" fmla="val 60000"/>
              <a:gd name="adj2" fmla="val 50000"/>
            </a:avLst>
          </a:prstGeom>
          <a:solidFill>
            <a:schemeClr val="accent1">
              <a:lumMod val="40000"/>
              <a:lumOff val="60000"/>
            </a:schemeClr>
          </a:solid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accent2">
              <a:shade val="90000"/>
              <a:hueOff val="-41001"/>
              <a:satOff val="-6944"/>
              <a:lumOff val="32113"/>
              <a:alphaOff val="0"/>
            </a:schemeClr>
          </a:lnRef>
          <a:fillRef idx="1">
            <a:schemeClr val="accent2">
              <a:shade val="90000"/>
              <a:hueOff val="-41001"/>
              <a:satOff val="-6944"/>
              <a:lumOff val="32113"/>
              <a:alphaOff val="0"/>
            </a:schemeClr>
          </a:fillRef>
          <a:effectRef idx="0">
            <a:schemeClr val="accent2">
              <a:shade val="90000"/>
              <a:hueOff val="-41001"/>
              <a:satOff val="-6944"/>
              <a:lumOff val="32113"/>
              <a:alphaOff val="0"/>
            </a:schemeClr>
          </a:effectRef>
          <a:fontRef idx="minor"/>
        </p:style>
      </p:sp>
      <p:grpSp>
        <p:nvGrpSpPr>
          <p:cNvPr id="24" name="Group 23" descr="Support"/>
          <p:cNvGrpSpPr/>
          <p:nvPr/>
        </p:nvGrpSpPr>
        <p:grpSpPr>
          <a:xfrm>
            <a:off x="4756623" y="1632980"/>
            <a:ext cx="1745456" cy="1297194"/>
            <a:chOff x="5752883" y="1228"/>
            <a:chExt cx="2132066" cy="1705653"/>
          </a:xfrm>
          <a:solidFill>
            <a:schemeClr val="accent1">
              <a:lumMod val="40000"/>
              <a:lumOff val="60000"/>
            </a:schemeClr>
          </a:solidFill>
          <a:scene3d>
            <a:camera prst="orthographicFront">
              <a:rot lat="0" lon="0" rev="0"/>
            </a:camera>
            <a:lightRig rig="contrasting" dir="t">
              <a:rot lat="0" lon="0" rev="1200000"/>
            </a:lightRig>
          </a:scene3d>
        </p:grpSpPr>
        <p:sp>
          <p:nvSpPr>
            <p:cNvPr id="29" name="Rounded Rectangle 28"/>
            <p:cNvSpPr/>
            <p:nvPr/>
          </p:nvSpPr>
          <p:spPr>
            <a:xfrm>
              <a:off x="5752883" y="1228"/>
              <a:ext cx="2132066" cy="1705653"/>
            </a:xfrm>
            <a:prstGeom prst="roundRect">
              <a:avLst>
                <a:gd name="adj" fmla="val 10000"/>
              </a:avLst>
            </a:prstGeom>
            <a:grpFill/>
            <a:sp3d contourW="19050" prstMaterial="metal">
              <a:bevelT w="88900" h="203200"/>
              <a:bevelB w="165100" h="254000"/>
            </a:sp3d>
          </p:spPr>
          <p:style>
            <a:lnRef idx="0">
              <a:schemeClr val="lt1">
                <a:hueOff val="0"/>
                <a:satOff val="0"/>
                <a:lumOff val="0"/>
                <a:alphaOff val="0"/>
              </a:schemeClr>
            </a:lnRef>
            <a:fillRef idx="1">
              <a:schemeClr val="accent2">
                <a:shade val="50000"/>
                <a:hueOff val="-41484"/>
                <a:satOff val="-8409"/>
                <a:lumOff val="46251"/>
                <a:alphaOff val="0"/>
              </a:schemeClr>
            </a:fillRef>
            <a:effectRef idx="2">
              <a:schemeClr val="accent2">
                <a:shade val="50000"/>
                <a:hueOff val="-41484"/>
                <a:satOff val="-8409"/>
                <a:lumOff val="46251"/>
                <a:alphaOff val="0"/>
              </a:schemeClr>
            </a:effectRef>
            <a:fontRef idx="minor">
              <a:schemeClr val="lt1"/>
            </a:fontRef>
          </p:style>
        </p:sp>
        <p:sp>
          <p:nvSpPr>
            <p:cNvPr id="30" name="Rounded Rectangle 13"/>
            <p:cNvSpPr/>
            <p:nvPr/>
          </p:nvSpPr>
          <p:spPr>
            <a:xfrm>
              <a:off x="5802840" y="51185"/>
              <a:ext cx="2032152" cy="1605739"/>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40005" tIns="40005" rIns="40005" bIns="40005" numCol="1" spcCol="1270" anchor="ctr" anchorCtr="0">
              <a:noAutofit/>
            </a:bodyPr>
            <a:lstStyle/>
            <a:p>
              <a:pPr algn="ctr" defTabSz="933450">
                <a:lnSpc>
                  <a:spcPct val="90000"/>
                </a:lnSpc>
                <a:spcBef>
                  <a:spcPct val="0"/>
                </a:spcBef>
                <a:spcAft>
                  <a:spcPct val="35000"/>
                </a:spcAft>
              </a:pPr>
              <a:r>
                <a:rPr lang="en-US" sz="2100" dirty="0"/>
                <a:t>Support</a:t>
              </a:r>
            </a:p>
          </p:txBody>
        </p:sp>
      </p:grpSp>
      <p:sp>
        <p:nvSpPr>
          <p:cNvPr id="25" name="Left Arrow 24" descr="Arrow leading to T-TESS from the following"/>
          <p:cNvSpPr/>
          <p:nvPr/>
        </p:nvSpPr>
        <p:spPr>
          <a:xfrm rot="20700000">
            <a:off x="5364661" y="3671782"/>
            <a:ext cx="1253761" cy="479714"/>
          </a:xfrm>
          <a:prstGeom prst="leftArrow">
            <a:avLst>
              <a:gd name="adj1" fmla="val 60000"/>
              <a:gd name="adj2" fmla="val 50000"/>
            </a:avLst>
          </a:prstGeom>
          <a:solidFill>
            <a:schemeClr val="accent1">
              <a:lumMod val="75000"/>
            </a:schemeClr>
          </a:solidFill>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accent2">
              <a:shade val="90000"/>
              <a:hueOff val="-20501"/>
              <a:satOff val="-3472"/>
              <a:lumOff val="16056"/>
              <a:alphaOff val="0"/>
            </a:schemeClr>
          </a:lnRef>
          <a:fillRef idx="1">
            <a:schemeClr val="accent2">
              <a:shade val="90000"/>
              <a:hueOff val="-20501"/>
              <a:satOff val="-3472"/>
              <a:lumOff val="16056"/>
              <a:alphaOff val="0"/>
            </a:schemeClr>
          </a:fillRef>
          <a:effectRef idx="0">
            <a:schemeClr val="accent2">
              <a:shade val="90000"/>
              <a:hueOff val="-20501"/>
              <a:satOff val="-3472"/>
              <a:lumOff val="16056"/>
              <a:alphaOff val="0"/>
            </a:schemeClr>
          </a:effectRef>
          <a:fontRef idx="minor"/>
        </p:style>
      </p:sp>
      <p:grpSp>
        <p:nvGrpSpPr>
          <p:cNvPr id="26" name="Group 25" descr="Collaboration"/>
          <p:cNvGrpSpPr/>
          <p:nvPr/>
        </p:nvGrpSpPr>
        <p:grpSpPr>
          <a:xfrm>
            <a:off x="5878211" y="3164635"/>
            <a:ext cx="1876613" cy="1279240"/>
            <a:chOff x="7138606" y="1873193"/>
            <a:chExt cx="2502150" cy="1705653"/>
          </a:xfrm>
          <a:solidFill>
            <a:schemeClr val="accent1">
              <a:lumMod val="75000"/>
            </a:schemeClr>
          </a:solidFill>
          <a:scene3d>
            <a:camera prst="orthographicFront">
              <a:rot lat="0" lon="0" rev="0"/>
            </a:camera>
            <a:lightRig rig="contrasting" dir="t">
              <a:rot lat="0" lon="0" rev="1200000"/>
            </a:lightRig>
          </a:scene3d>
        </p:grpSpPr>
        <p:sp>
          <p:nvSpPr>
            <p:cNvPr id="27" name="Rounded Rectangle 26"/>
            <p:cNvSpPr/>
            <p:nvPr/>
          </p:nvSpPr>
          <p:spPr>
            <a:xfrm>
              <a:off x="7138606" y="1873193"/>
              <a:ext cx="2502150" cy="1705653"/>
            </a:xfrm>
            <a:prstGeom prst="roundRect">
              <a:avLst>
                <a:gd name="adj" fmla="val 10000"/>
              </a:avLst>
            </a:prstGeom>
            <a:grpFill/>
            <a:sp3d contourW="19050" prstMaterial="metal">
              <a:bevelT w="88900" h="203200"/>
              <a:bevelB w="165100" h="254000"/>
            </a:sp3d>
          </p:spPr>
          <p:style>
            <a:lnRef idx="0">
              <a:schemeClr val="lt1">
                <a:hueOff val="0"/>
                <a:satOff val="0"/>
                <a:lumOff val="0"/>
                <a:alphaOff val="0"/>
              </a:schemeClr>
            </a:lnRef>
            <a:fillRef idx="1">
              <a:schemeClr val="accent2">
                <a:shade val="50000"/>
                <a:hueOff val="-20742"/>
                <a:satOff val="-4204"/>
                <a:lumOff val="23125"/>
                <a:alphaOff val="0"/>
              </a:schemeClr>
            </a:fillRef>
            <a:effectRef idx="2">
              <a:schemeClr val="accent2">
                <a:shade val="50000"/>
                <a:hueOff val="-20742"/>
                <a:satOff val="-4204"/>
                <a:lumOff val="23125"/>
                <a:alphaOff val="0"/>
              </a:schemeClr>
            </a:effectRef>
            <a:fontRef idx="minor">
              <a:schemeClr val="lt1"/>
            </a:fontRef>
          </p:style>
        </p:sp>
        <p:sp>
          <p:nvSpPr>
            <p:cNvPr id="28" name="Rounded Rectangle 16"/>
            <p:cNvSpPr/>
            <p:nvPr/>
          </p:nvSpPr>
          <p:spPr>
            <a:xfrm>
              <a:off x="7188563" y="1923150"/>
              <a:ext cx="2402236" cy="1605739"/>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40005" tIns="40005" rIns="40005" bIns="40005" numCol="1" spcCol="1270" anchor="ctr" anchorCtr="0">
              <a:noAutofit/>
            </a:bodyPr>
            <a:lstStyle/>
            <a:p>
              <a:pPr algn="ctr" defTabSz="933450">
                <a:lnSpc>
                  <a:spcPct val="90000"/>
                </a:lnSpc>
                <a:spcBef>
                  <a:spcPct val="0"/>
                </a:spcBef>
                <a:spcAft>
                  <a:spcPct val="35000"/>
                </a:spcAft>
              </a:pPr>
              <a:r>
                <a:rPr lang="en-US" sz="2100" dirty="0"/>
                <a:t>Collaboration</a:t>
              </a:r>
            </a:p>
          </p:txBody>
        </p:sp>
      </p:grpSp>
    </p:spTree>
    <p:custDataLst>
      <p:tags r:id="rId1"/>
    </p:custDataLst>
    <p:extLst>
      <p:ext uri="{BB962C8B-B14F-4D97-AF65-F5344CB8AC3E}">
        <p14:creationId xmlns:p14="http://schemas.microsoft.com/office/powerpoint/2010/main" xmlns="" val="2048627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18"/>
                                        </p:tgtEl>
                                        <p:attrNameLst>
                                          <p:attrName>r</p:attrName>
                                        </p:attrNameLst>
                                      </p:cBhvr>
                                    </p:animRot>
                                    <p:animRot by="-240000">
                                      <p:cBhvr>
                                        <p:cTn id="7" dur="200" fill="hold">
                                          <p:stCondLst>
                                            <p:cond delay="200"/>
                                          </p:stCondLst>
                                        </p:cTn>
                                        <p:tgtEl>
                                          <p:spTgt spid="18"/>
                                        </p:tgtEl>
                                        <p:attrNameLst>
                                          <p:attrName>r</p:attrName>
                                        </p:attrNameLst>
                                      </p:cBhvr>
                                    </p:animRot>
                                    <p:animRot by="240000">
                                      <p:cBhvr>
                                        <p:cTn id="8" dur="200" fill="hold">
                                          <p:stCondLst>
                                            <p:cond delay="400"/>
                                          </p:stCondLst>
                                        </p:cTn>
                                        <p:tgtEl>
                                          <p:spTgt spid="18"/>
                                        </p:tgtEl>
                                        <p:attrNameLst>
                                          <p:attrName>r</p:attrName>
                                        </p:attrNameLst>
                                      </p:cBhvr>
                                    </p:animRot>
                                    <p:animRot by="-240000">
                                      <p:cBhvr>
                                        <p:cTn id="9" dur="200" fill="hold">
                                          <p:stCondLst>
                                            <p:cond delay="600"/>
                                          </p:stCondLst>
                                        </p:cTn>
                                        <p:tgtEl>
                                          <p:spTgt spid="18"/>
                                        </p:tgtEl>
                                        <p:attrNameLst>
                                          <p:attrName>r</p:attrName>
                                        </p:attrNameLst>
                                      </p:cBhvr>
                                    </p:animRot>
                                    <p:animRot by="120000">
                                      <p:cBhvr>
                                        <p:cTn id="10" dur="200" fill="hold">
                                          <p:stCondLst>
                                            <p:cond delay="80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2" presetClass="emph" presetSubtype="0" fill="hold" nodeType="clickEffect">
                                  <p:stCondLst>
                                    <p:cond delay="0"/>
                                  </p:stCondLst>
                                  <p:childTnLst>
                                    <p:animRot by="120000">
                                      <p:cBhvr>
                                        <p:cTn id="14" dur="100" fill="hold">
                                          <p:stCondLst>
                                            <p:cond delay="0"/>
                                          </p:stCondLst>
                                        </p:cTn>
                                        <p:tgtEl>
                                          <p:spTgt spid="19"/>
                                        </p:tgtEl>
                                        <p:attrNameLst>
                                          <p:attrName>r</p:attrName>
                                        </p:attrNameLst>
                                      </p:cBhvr>
                                    </p:animRot>
                                    <p:animRot by="-240000">
                                      <p:cBhvr>
                                        <p:cTn id="15" dur="200" fill="hold">
                                          <p:stCondLst>
                                            <p:cond delay="200"/>
                                          </p:stCondLst>
                                        </p:cTn>
                                        <p:tgtEl>
                                          <p:spTgt spid="19"/>
                                        </p:tgtEl>
                                        <p:attrNameLst>
                                          <p:attrName>r</p:attrName>
                                        </p:attrNameLst>
                                      </p:cBhvr>
                                    </p:animRot>
                                    <p:animRot by="240000">
                                      <p:cBhvr>
                                        <p:cTn id="16" dur="200" fill="hold">
                                          <p:stCondLst>
                                            <p:cond delay="400"/>
                                          </p:stCondLst>
                                        </p:cTn>
                                        <p:tgtEl>
                                          <p:spTgt spid="19"/>
                                        </p:tgtEl>
                                        <p:attrNameLst>
                                          <p:attrName>r</p:attrName>
                                        </p:attrNameLst>
                                      </p:cBhvr>
                                    </p:animRot>
                                    <p:animRot by="-240000">
                                      <p:cBhvr>
                                        <p:cTn id="17" dur="200" fill="hold">
                                          <p:stCondLst>
                                            <p:cond delay="600"/>
                                          </p:stCondLst>
                                        </p:cTn>
                                        <p:tgtEl>
                                          <p:spTgt spid="19"/>
                                        </p:tgtEl>
                                        <p:attrNameLst>
                                          <p:attrName>r</p:attrName>
                                        </p:attrNameLst>
                                      </p:cBhvr>
                                    </p:animRot>
                                    <p:animRot by="120000">
                                      <p:cBhvr>
                                        <p:cTn id="18" dur="200" fill="hold">
                                          <p:stCondLst>
                                            <p:cond delay="800"/>
                                          </p:stCondLst>
                                        </p:cTn>
                                        <p:tgtEl>
                                          <p:spTgt spid="19"/>
                                        </p:tgtEl>
                                        <p:attrNameLst>
                                          <p:attrName>r</p:attrName>
                                        </p:attrNameLst>
                                      </p:cBhvr>
                                    </p:animRot>
                                  </p:childTnLst>
                                </p:cTn>
                              </p:par>
                              <p:par>
                                <p:cTn id="19" presetID="32" presetClass="emph" presetSubtype="0" fill="hold" nodeType="withEffect">
                                  <p:stCondLst>
                                    <p:cond delay="0"/>
                                  </p:stCondLst>
                                  <p:childTnLst>
                                    <p:animRot by="120000">
                                      <p:cBhvr>
                                        <p:cTn id="20" dur="100" fill="hold">
                                          <p:stCondLst>
                                            <p:cond delay="0"/>
                                          </p:stCondLst>
                                        </p:cTn>
                                        <p:tgtEl>
                                          <p:spTgt spid="20"/>
                                        </p:tgtEl>
                                        <p:attrNameLst>
                                          <p:attrName>r</p:attrName>
                                        </p:attrNameLst>
                                      </p:cBhvr>
                                    </p:animRot>
                                    <p:animRot by="-240000">
                                      <p:cBhvr>
                                        <p:cTn id="21" dur="200" fill="hold">
                                          <p:stCondLst>
                                            <p:cond delay="200"/>
                                          </p:stCondLst>
                                        </p:cTn>
                                        <p:tgtEl>
                                          <p:spTgt spid="20"/>
                                        </p:tgtEl>
                                        <p:attrNameLst>
                                          <p:attrName>r</p:attrName>
                                        </p:attrNameLst>
                                      </p:cBhvr>
                                    </p:animRot>
                                    <p:animRot by="240000">
                                      <p:cBhvr>
                                        <p:cTn id="22" dur="200" fill="hold">
                                          <p:stCondLst>
                                            <p:cond delay="400"/>
                                          </p:stCondLst>
                                        </p:cTn>
                                        <p:tgtEl>
                                          <p:spTgt spid="20"/>
                                        </p:tgtEl>
                                        <p:attrNameLst>
                                          <p:attrName>r</p:attrName>
                                        </p:attrNameLst>
                                      </p:cBhvr>
                                    </p:animRot>
                                    <p:animRot by="-240000">
                                      <p:cBhvr>
                                        <p:cTn id="23" dur="200" fill="hold">
                                          <p:stCondLst>
                                            <p:cond delay="600"/>
                                          </p:stCondLst>
                                        </p:cTn>
                                        <p:tgtEl>
                                          <p:spTgt spid="20"/>
                                        </p:tgtEl>
                                        <p:attrNameLst>
                                          <p:attrName>r</p:attrName>
                                        </p:attrNameLst>
                                      </p:cBhvr>
                                    </p:animRot>
                                    <p:animRot by="120000">
                                      <p:cBhvr>
                                        <p:cTn id="24" dur="200" fill="hold">
                                          <p:stCondLst>
                                            <p:cond delay="800"/>
                                          </p:stCondLst>
                                        </p:cTn>
                                        <p:tgtEl>
                                          <p:spTgt spid="20"/>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32" presetClass="emph" presetSubtype="0" fill="hold" nodeType="clickEffect">
                                  <p:stCondLst>
                                    <p:cond delay="0"/>
                                  </p:stCondLst>
                                  <p:childTnLst>
                                    <p:animRot by="120000">
                                      <p:cBhvr>
                                        <p:cTn id="28" dur="100" fill="hold">
                                          <p:stCondLst>
                                            <p:cond delay="0"/>
                                          </p:stCondLst>
                                        </p:cTn>
                                        <p:tgtEl>
                                          <p:spTgt spid="21"/>
                                        </p:tgtEl>
                                        <p:attrNameLst>
                                          <p:attrName>r</p:attrName>
                                        </p:attrNameLst>
                                      </p:cBhvr>
                                    </p:animRot>
                                    <p:animRot by="-240000">
                                      <p:cBhvr>
                                        <p:cTn id="29" dur="200" fill="hold">
                                          <p:stCondLst>
                                            <p:cond delay="200"/>
                                          </p:stCondLst>
                                        </p:cTn>
                                        <p:tgtEl>
                                          <p:spTgt spid="21"/>
                                        </p:tgtEl>
                                        <p:attrNameLst>
                                          <p:attrName>r</p:attrName>
                                        </p:attrNameLst>
                                      </p:cBhvr>
                                    </p:animRot>
                                    <p:animRot by="240000">
                                      <p:cBhvr>
                                        <p:cTn id="30" dur="200" fill="hold">
                                          <p:stCondLst>
                                            <p:cond delay="400"/>
                                          </p:stCondLst>
                                        </p:cTn>
                                        <p:tgtEl>
                                          <p:spTgt spid="21"/>
                                        </p:tgtEl>
                                        <p:attrNameLst>
                                          <p:attrName>r</p:attrName>
                                        </p:attrNameLst>
                                      </p:cBhvr>
                                    </p:animRot>
                                    <p:animRot by="-240000">
                                      <p:cBhvr>
                                        <p:cTn id="31" dur="200" fill="hold">
                                          <p:stCondLst>
                                            <p:cond delay="600"/>
                                          </p:stCondLst>
                                        </p:cTn>
                                        <p:tgtEl>
                                          <p:spTgt spid="21"/>
                                        </p:tgtEl>
                                        <p:attrNameLst>
                                          <p:attrName>r</p:attrName>
                                        </p:attrNameLst>
                                      </p:cBhvr>
                                    </p:animRot>
                                    <p:animRot by="120000">
                                      <p:cBhvr>
                                        <p:cTn id="32" dur="200" fill="hold">
                                          <p:stCondLst>
                                            <p:cond delay="800"/>
                                          </p:stCondLst>
                                        </p:cTn>
                                        <p:tgtEl>
                                          <p:spTgt spid="21"/>
                                        </p:tgtEl>
                                        <p:attrNameLst>
                                          <p:attrName>r</p:attrName>
                                        </p:attrNameLst>
                                      </p:cBhvr>
                                    </p:animRot>
                                  </p:childTnLst>
                                </p:cTn>
                              </p:par>
                              <p:par>
                                <p:cTn id="33" presetID="32" presetClass="emph" presetSubtype="0" fill="hold" nodeType="withEffect">
                                  <p:stCondLst>
                                    <p:cond delay="0"/>
                                  </p:stCondLst>
                                  <p:childTnLst>
                                    <p:animRot by="120000">
                                      <p:cBhvr>
                                        <p:cTn id="34" dur="100" fill="hold">
                                          <p:stCondLst>
                                            <p:cond delay="0"/>
                                          </p:stCondLst>
                                        </p:cTn>
                                        <p:tgtEl>
                                          <p:spTgt spid="22"/>
                                        </p:tgtEl>
                                        <p:attrNameLst>
                                          <p:attrName>r</p:attrName>
                                        </p:attrNameLst>
                                      </p:cBhvr>
                                    </p:animRot>
                                    <p:animRot by="-240000">
                                      <p:cBhvr>
                                        <p:cTn id="35" dur="200" fill="hold">
                                          <p:stCondLst>
                                            <p:cond delay="200"/>
                                          </p:stCondLst>
                                        </p:cTn>
                                        <p:tgtEl>
                                          <p:spTgt spid="22"/>
                                        </p:tgtEl>
                                        <p:attrNameLst>
                                          <p:attrName>r</p:attrName>
                                        </p:attrNameLst>
                                      </p:cBhvr>
                                    </p:animRot>
                                    <p:animRot by="240000">
                                      <p:cBhvr>
                                        <p:cTn id="36" dur="200" fill="hold">
                                          <p:stCondLst>
                                            <p:cond delay="400"/>
                                          </p:stCondLst>
                                        </p:cTn>
                                        <p:tgtEl>
                                          <p:spTgt spid="22"/>
                                        </p:tgtEl>
                                        <p:attrNameLst>
                                          <p:attrName>r</p:attrName>
                                        </p:attrNameLst>
                                      </p:cBhvr>
                                    </p:animRot>
                                    <p:animRot by="-240000">
                                      <p:cBhvr>
                                        <p:cTn id="37" dur="200" fill="hold">
                                          <p:stCondLst>
                                            <p:cond delay="600"/>
                                          </p:stCondLst>
                                        </p:cTn>
                                        <p:tgtEl>
                                          <p:spTgt spid="22"/>
                                        </p:tgtEl>
                                        <p:attrNameLst>
                                          <p:attrName>r</p:attrName>
                                        </p:attrNameLst>
                                      </p:cBhvr>
                                    </p:animRot>
                                    <p:animRot by="120000">
                                      <p:cBhvr>
                                        <p:cTn id="38" dur="200" fill="hold">
                                          <p:stCondLst>
                                            <p:cond delay="800"/>
                                          </p:stCondLst>
                                        </p:cTn>
                                        <p:tgtEl>
                                          <p:spTgt spid="22"/>
                                        </p:tgtEl>
                                        <p:attrNameLst>
                                          <p:attrName>r</p:attrName>
                                        </p:attrNameLst>
                                      </p:cBhvr>
                                    </p:animRot>
                                  </p:childTnLst>
                                </p:cTn>
                              </p:par>
                            </p:childTnLst>
                          </p:cTn>
                        </p:par>
                      </p:childTnLst>
                    </p:cTn>
                  </p:par>
                  <p:par>
                    <p:cTn id="39" fill="hold">
                      <p:stCondLst>
                        <p:cond delay="indefinite"/>
                      </p:stCondLst>
                      <p:childTnLst>
                        <p:par>
                          <p:cTn id="40" fill="hold">
                            <p:stCondLst>
                              <p:cond delay="0"/>
                            </p:stCondLst>
                            <p:childTnLst>
                              <p:par>
                                <p:cTn id="41" presetID="32" presetClass="emph" presetSubtype="0" fill="hold" nodeType="clickEffect">
                                  <p:stCondLst>
                                    <p:cond delay="0"/>
                                  </p:stCondLst>
                                  <p:childTnLst>
                                    <p:animRot by="120000">
                                      <p:cBhvr>
                                        <p:cTn id="42" dur="100" fill="hold">
                                          <p:stCondLst>
                                            <p:cond delay="0"/>
                                          </p:stCondLst>
                                        </p:cTn>
                                        <p:tgtEl>
                                          <p:spTgt spid="23"/>
                                        </p:tgtEl>
                                        <p:attrNameLst>
                                          <p:attrName>r</p:attrName>
                                        </p:attrNameLst>
                                      </p:cBhvr>
                                    </p:animRot>
                                    <p:animRot by="-240000">
                                      <p:cBhvr>
                                        <p:cTn id="43" dur="200" fill="hold">
                                          <p:stCondLst>
                                            <p:cond delay="200"/>
                                          </p:stCondLst>
                                        </p:cTn>
                                        <p:tgtEl>
                                          <p:spTgt spid="23"/>
                                        </p:tgtEl>
                                        <p:attrNameLst>
                                          <p:attrName>r</p:attrName>
                                        </p:attrNameLst>
                                      </p:cBhvr>
                                    </p:animRot>
                                    <p:animRot by="240000">
                                      <p:cBhvr>
                                        <p:cTn id="44" dur="200" fill="hold">
                                          <p:stCondLst>
                                            <p:cond delay="400"/>
                                          </p:stCondLst>
                                        </p:cTn>
                                        <p:tgtEl>
                                          <p:spTgt spid="23"/>
                                        </p:tgtEl>
                                        <p:attrNameLst>
                                          <p:attrName>r</p:attrName>
                                        </p:attrNameLst>
                                      </p:cBhvr>
                                    </p:animRot>
                                    <p:animRot by="-240000">
                                      <p:cBhvr>
                                        <p:cTn id="45" dur="200" fill="hold">
                                          <p:stCondLst>
                                            <p:cond delay="600"/>
                                          </p:stCondLst>
                                        </p:cTn>
                                        <p:tgtEl>
                                          <p:spTgt spid="23"/>
                                        </p:tgtEl>
                                        <p:attrNameLst>
                                          <p:attrName>r</p:attrName>
                                        </p:attrNameLst>
                                      </p:cBhvr>
                                    </p:animRot>
                                    <p:animRot by="120000">
                                      <p:cBhvr>
                                        <p:cTn id="46" dur="200" fill="hold">
                                          <p:stCondLst>
                                            <p:cond delay="800"/>
                                          </p:stCondLst>
                                        </p:cTn>
                                        <p:tgtEl>
                                          <p:spTgt spid="23"/>
                                        </p:tgtEl>
                                        <p:attrNameLst>
                                          <p:attrName>r</p:attrName>
                                        </p:attrNameLst>
                                      </p:cBhvr>
                                    </p:animRot>
                                  </p:childTnLst>
                                </p:cTn>
                              </p:par>
                              <p:par>
                                <p:cTn id="47" presetID="32" presetClass="emph" presetSubtype="0" fill="hold" nodeType="withEffect">
                                  <p:stCondLst>
                                    <p:cond delay="0"/>
                                  </p:stCondLst>
                                  <p:childTnLst>
                                    <p:animRot by="120000">
                                      <p:cBhvr>
                                        <p:cTn id="48" dur="100" fill="hold">
                                          <p:stCondLst>
                                            <p:cond delay="0"/>
                                          </p:stCondLst>
                                        </p:cTn>
                                        <p:tgtEl>
                                          <p:spTgt spid="24"/>
                                        </p:tgtEl>
                                        <p:attrNameLst>
                                          <p:attrName>r</p:attrName>
                                        </p:attrNameLst>
                                      </p:cBhvr>
                                    </p:animRot>
                                    <p:animRot by="-240000">
                                      <p:cBhvr>
                                        <p:cTn id="49" dur="200" fill="hold">
                                          <p:stCondLst>
                                            <p:cond delay="200"/>
                                          </p:stCondLst>
                                        </p:cTn>
                                        <p:tgtEl>
                                          <p:spTgt spid="24"/>
                                        </p:tgtEl>
                                        <p:attrNameLst>
                                          <p:attrName>r</p:attrName>
                                        </p:attrNameLst>
                                      </p:cBhvr>
                                    </p:animRot>
                                    <p:animRot by="240000">
                                      <p:cBhvr>
                                        <p:cTn id="50" dur="200" fill="hold">
                                          <p:stCondLst>
                                            <p:cond delay="400"/>
                                          </p:stCondLst>
                                        </p:cTn>
                                        <p:tgtEl>
                                          <p:spTgt spid="24"/>
                                        </p:tgtEl>
                                        <p:attrNameLst>
                                          <p:attrName>r</p:attrName>
                                        </p:attrNameLst>
                                      </p:cBhvr>
                                    </p:animRot>
                                    <p:animRot by="-240000">
                                      <p:cBhvr>
                                        <p:cTn id="51" dur="200" fill="hold">
                                          <p:stCondLst>
                                            <p:cond delay="600"/>
                                          </p:stCondLst>
                                        </p:cTn>
                                        <p:tgtEl>
                                          <p:spTgt spid="24"/>
                                        </p:tgtEl>
                                        <p:attrNameLst>
                                          <p:attrName>r</p:attrName>
                                        </p:attrNameLst>
                                      </p:cBhvr>
                                    </p:animRot>
                                    <p:animRot by="120000">
                                      <p:cBhvr>
                                        <p:cTn id="52" dur="200" fill="hold">
                                          <p:stCondLst>
                                            <p:cond delay="800"/>
                                          </p:stCondLst>
                                        </p:cTn>
                                        <p:tgtEl>
                                          <p:spTgt spid="24"/>
                                        </p:tgtEl>
                                        <p:attrNameLst>
                                          <p:attrName>r</p:attrName>
                                        </p:attrNameLst>
                                      </p:cBhvr>
                                    </p:animRot>
                                  </p:childTnLst>
                                </p:cTn>
                              </p:par>
                            </p:childTnLst>
                          </p:cTn>
                        </p:par>
                      </p:childTnLst>
                    </p:cTn>
                  </p:par>
                  <p:par>
                    <p:cTn id="53" fill="hold">
                      <p:stCondLst>
                        <p:cond delay="indefinite"/>
                      </p:stCondLst>
                      <p:childTnLst>
                        <p:par>
                          <p:cTn id="54" fill="hold">
                            <p:stCondLst>
                              <p:cond delay="0"/>
                            </p:stCondLst>
                            <p:childTnLst>
                              <p:par>
                                <p:cTn id="55" presetID="32" presetClass="emph" presetSubtype="0" fill="hold" nodeType="clickEffect">
                                  <p:stCondLst>
                                    <p:cond delay="0"/>
                                  </p:stCondLst>
                                  <p:childTnLst>
                                    <p:animRot by="120000">
                                      <p:cBhvr>
                                        <p:cTn id="56" dur="100" fill="hold">
                                          <p:stCondLst>
                                            <p:cond delay="0"/>
                                          </p:stCondLst>
                                        </p:cTn>
                                        <p:tgtEl>
                                          <p:spTgt spid="25"/>
                                        </p:tgtEl>
                                        <p:attrNameLst>
                                          <p:attrName>r</p:attrName>
                                        </p:attrNameLst>
                                      </p:cBhvr>
                                    </p:animRot>
                                    <p:animRot by="-240000">
                                      <p:cBhvr>
                                        <p:cTn id="57" dur="200" fill="hold">
                                          <p:stCondLst>
                                            <p:cond delay="200"/>
                                          </p:stCondLst>
                                        </p:cTn>
                                        <p:tgtEl>
                                          <p:spTgt spid="25"/>
                                        </p:tgtEl>
                                        <p:attrNameLst>
                                          <p:attrName>r</p:attrName>
                                        </p:attrNameLst>
                                      </p:cBhvr>
                                    </p:animRot>
                                    <p:animRot by="240000">
                                      <p:cBhvr>
                                        <p:cTn id="58" dur="200" fill="hold">
                                          <p:stCondLst>
                                            <p:cond delay="400"/>
                                          </p:stCondLst>
                                        </p:cTn>
                                        <p:tgtEl>
                                          <p:spTgt spid="25"/>
                                        </p:tgtEl>
                                        <p:attrNameLst>
                                          <p:attrName>r</p:attrName>
                                        </p:attrNameLst>
                                      </p:cBhvr>
                                    </p:animRot>
                                    <p:animRot by="-240000">
                                      <p:cBhvr>
                                        <p:cTn id="59" dur="200" fill="hold">
                                          <p:stCondLst>
                                            <p:cond delay="600"/>
                                          </p:stCondLst>
                                        </p:cTn>
                                        <p:tgtEl>
                                          <p:spTgt spid="25"/>
                                        </p:tgtEl>
                                        <p:attrNameLst>
                                          <p:attrName>r</p:attrName>
                                        </p:attrNameLst>
                                      </p:cBhvr>
                                    </p:animRot>
                                    <p:animRot by="120000">
                                      <p:cBhvr>
                                        <p:cTn id="60" dur="200" fill="hold">
                                          <p:stCondLst>
                                            <p:cond delay="800"/>
                                          </p:stCondLst>
                                        </p:cTn>
                                        <p:tgtEl>
                                          <p:spTgt spid="25"/>
                                        </p:tgtEl>
                                        <p:attrNameLst>
                                          <p:attrName>r</p:attrName>
                                        </p:attrNameLst>
                                      </p:cBhvr>
                                    </p:animRot>
                                  </p:childTnLst>
                                </p:cTn>
                              </p:par>
                              <p:par>
                                <p:cTn id="61" presetID="32" presetClass="emph" presetSubtype="0" fill="hold" nodeType="withEffect">
                                  <p:stCondLst>
                                    <p:cond delay="0"/>
                                  </p:stCondLst>
                                  <p:childTnLst>
                                    <p:animRot by="120000">
                                      <p:cBhvr>
                                        <p:cTn id="62" dur="100" fill="hold">
                                          <p:stCondLst>
                                            <p:cond delay="0"/>
                                          </p:stCondLst>
                                        </p:cTn>
                                        <p:tgtEl>
                                          <p:spTgt spid="26"/>
                                        </p:tgtEl>
                                        <p:attrNameLst>
                                          <p:attrName>r</p:attrName>
                                        </p:attrNameLst>
                                      </p:cBhvr>
                                    </p:animRot>
                                    <p:animRot by="-240000">
                                      <p:cBhvr>
                                        <p:cTn id="63" dur="200" fill="hold">
                                          <p:stCondLst>
                                            <p:cond delay="200"/>
                                          </p:stCondLst>
                                        </p:cTn>
                                        <p:tgtEl>
                                          <p:spTgt spid="26"/>
                                        </p:tgtEl>
                                        <p:attrNameLst>
                                          <p:attrName>r</p:attrName>
                                        </p:attrNameLst>
                                      </p:cBhvr>
                                    </p:animRot>
                                    <p:animRot by="240000">
                                      <p:cBhvr>
                                        <p:cTn id="64" dur="200" fill="hold">
                                          <p:stCondLst>
                                            <p:cond delay="400"/>
                                          </p:stCondLst>
                                        </p:cTn>
                                        <p:tgtEl>
                                          <p:spTgt spid="26"/>
                                        </p:tgtEl>
                                        <p:attrNameLst>
                                          <p:attrName>r</p:attrName>
                                        </p:attrNameLst>
                                      </p:cBhvr>
                                    </p:animRot>
                                    <p:animRot by="-240000">
                                      <p:cBhvr>
                                        <p:cTn id="65" dur="200" fill="hold">
                                          <p:stCondLst>
                                            <p:cond delay="600"/>
                                          </p:stCondLst>
                                        </p:cTn>
                                        <p:tgtEl>
                                          <p:spTgt spid="26"/>
                                        </p:tgtEl>
                                        <p:attrNameLst>
                                          <p:attrName>r</p:attrName>
                                        </p:attrNameLst>
                                      </p:cBhvr>
                                    </p:animRot>
                                    <p:animRot by="120000">
                                      <p:cBhvr>
                                        <p:cTn id="66" dur="200" fill="hold">
                                          <p:stCondLst>
                                            <p:cond delay="800"/>
                                          </p:stCondLst>
                                        </p:cTn>
                                        <p:tgtEl>
                                          <p:spTgt spid="2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2362201" y="1280160"/>
            <a:ext cx="3981449" cy="3486150"/>
          </a:xfrm>
          <a:custGeom>
            <a:avLst/>
            <a:gdLst>
              <a:gd name="connsiteX0" fmla="*/ 0 w 4470400"/>
              <a:gd name="connsiteY0" fmla="*/ 2235200 h 4470400"/>
              <a:gd name="connsiteX1" fmla="*/ 2235200 w 4470400"/>
              <a:gd name="connsiteY1" fmla="*/ 0 h 4470400"/>
              <a:gd name="connsiteX2" fmla="*/ 4470400 w 4470400"/>
              <a:gd name="connsiteY2" fmla="*/ 2235200 h 4470400"/>
              <a:gd name="connsiteX3" fmla="*/ 2235200 w 4470400"/>
              <a:gd name="connsiteY3" fmla="*/ 4470400 h 4470400"/>
              <a:gd name="connsiteX4" fmla="*/ 0 w 4470400"/>
              <a:gd name="connsiteY4" fmla="*/ 2235200 h 4470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0400" h="4470400">
                <a:moveTo>
                  <a:pt x="0" y="2235200"/>
                </a:moveTo>
                <a:cubicBezTo>
                  <a:pt x="0" y="1000733"/>
                  <a:pt x="1000733" y="0"/>
                  <a:pt x="2235200" y="0"/>
                </a:cubicBezTo>
                <a:cubicBezTo>
                  <a:pt x="3469667" y="0"/>
                  <a:pt x="4470400" y="1000733"/>
                  <a:pt x="4470400" y="2235200"/>
                </a:cubicBezTo>
                <a:cubicBezTo>
                  <a:pt x="4470400" y="3469667"/>
                  <a:pt x="3469667" y="4470400"/>
                  <a:pt x="2235200" y="4470400"/>
                </a:cubicBezTo>
                <a:cubicBezTo>
                  <a:pt x="1000733" y="4470400"/>
                  <a:pt x="0" y="3469667"/>
                  <a:pt x="0" y="2235200"/>
                </a:cubicBezTo>
                <a:close/>
              </a:path>
            </a:pathLst>
          </a:custGeom>
          <a:solidFill>
            <a:schemeClr val="tx2">
              <a:lumMod val="20000"/>
              <a:lumOff val="80000"/>
              <a:alpha val="50000"/>
            </a:schemeClr>
          </a:solidFill>
          <a:ln w="25400" cap="flat" cmpd="sng" algn="ctr">
            <a:solidFill>
              <a:schemeClr val="lt1">
                <a:hueOff val="0"/>
                <a:satOff val="0"/>
                <a:lumOff val="0"/>
                <a:alphaOff val="0"/>
              </a:schemeClr>
            </a:solidFill>
            <a:prstDash val="solid"/>
          </a:ln>
          <a:effectLst/>
        </p:spPr>
        <p:style>
          <a:lnRef idx="2">
            <a:schemeClr val="lt1">
              <a:hueOff val="0"/>
              <a:satOff val="0"/>
              <a:lumOff val="0"/>
              <a:alphaOff val="0"/>
            </a:schemeClr>
          </a:lnRef>
          <a:fillRef idx="1">
            <a:schemeClr val="accent2">
              <a:alpha val="50000"/>
              <a:hueOff val="0"/>
              <a:satOff val="0"/>
              <a:lumOff val="0"/>
              <a:alphaOff val="0"/>
            </a:schemeClr>
          </a:fillRef>
          <a:effectRef idx="0">
            <a:schemeClr val="accent2">
              <a:alpha val="50000"/>
              <a:hueOff val="0"/>
              <a:satOff val="0"/>
              <a:lumOff val="0"/>
              <a:alphaOff val="0"/>
            </a:schemeClr>
          </a:effectRef>
          <a:fontRef idx="minor">
            <a:schemeClr val="tx1"/>
          </a:fontRef>
        </p:style>
        <p:txBody>
          <a:bodyPr rot="0" spcFirstLastPara="0" vertOverflow="overflow" horzOverflow="overflow" vert="horz" wrap="square" lIns="491006" tIns="491006" rIns="491006" bIns="491006" numCol="1" spcCol="1270" rtlCol="0" fromWordArt="0" anchor="ctr" anchorCtr="0" forceAA="0" compatLnSpc="1">
            <a:prstTxWarp prst="textNoShape">
              <a:avLst/>
            </a:prstTxWarp>
            <a:noAutofit/>
          </a:bodyPr>
          <a:lstStyle/>
          <a:p>
            <a:pPr marL="0" marR="0" lvl="0" indent="0" algn="ctr" defTabSz="2166938" rtl="0" eaLnBrk="1" fontAlgn="auto" latinLnBrk="0" hangingPunct="1">
              <a:lnSpc>
                <a:spcPct val="90000"/>
              </a:lnSpc>
              <a:spcBef>
                <a:spcPct val="0"/>
              </a:spcBef>
              <a:spcAft>
                <a:spcPct val="35000"/>
              </a:spcAft>
              <a:buClrTx/>
              <a:buSzTx/>
              <a:buFontTx/>
              <a:buNone/>
              <a:tabLst/>
              <a:defRPr/>
            </a:pPr>
            <a:r>
              <a:rPr kumimoji="0" lang="en-US" sz="4875" b="0" i="0" u="none" strike="noStrike" kern="1200" cap="none" spc="0" normalizeH="0" baseline="0" noProof="0" dirty="0">
                <a:ln>
                  <a:noFill/>
                </a:ln>
                <a:solidFill>
                  <a:schemeClr val="tx1"/>
                </a:solidFill>
                <a:effectLst/>
                <a:uLnTx/>
                <a:uFillTx/>
                <a:latin typeface="+mn-lt"/>
                <a:ea typeface="+mn-ea"/>
                <a:cs typeface="+mn-cs"/>
              </a:rPr>
              <a:t>Why?</a:t>
            </a:r>
          </a:p>
        </p:txBody>
      </p:sp>
      <p:sp>
        <p:nvSpPr>
          <p:cNvPr id="8" name="5-Point Star 7"/>
          <p:cNvSpPr/>
          <p:nvPr/>
        </p:nvSpPr>
        <p:spPr>
          <a:xfrm>
            <a:off x="1695450" y="977503"/>
            <a:ext cx="5314950" cy="3948827"/>
          </a:xfrm>
          <a:prstGeom prst="star5">
            <a:avLst/>
          </a:prstGeom>
          <a:solidFill>
            <a:srgbClr val="629DD1">
              <a:alpha val="8902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1"/>
                </a:solidFill>
              </a:rPr>
              <a:t>Commitment to Developing Effective Instructional Practices</a:t>
            </a:r>
          </a:p>
        </p:txBody>
      </p:sp>
    </p:spTree>
    <p:custDataLst>
      <p:tags r:id="rId1"/>
    </p:custDataLst>
    <p:extLst>
      <p:ext uri="{BB962C8B-B14F-4D97-AF65-F5344CB8AC3E}">
        <p14:creationId xmlns:p14="http://schemas.microsoft.com/office/powerpoint/2010/main" xmlns="" val="2681164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xit" presetSubtype="1" fill="hold" grpId="1" nodeType="clickEffect">
                                  <p:stCondLst>
                                    <p:cond delay="0"/>
                                  </p:stCondLst>
                                  <p:childTnLst>
                                    <p:animEffect transition="out" filter="wheel(1)">
                                      <p:cBhvr>
                                        <p:cTn id="13" dur="2000"/>
                                        <p:tgtEl>
                                          <p:spTgt spid="7"/>
                                        </p:tgtEl>
                                      </p:cBhvr>
                                    </p:animEffect>
                                    <p:set>
                                      <p:cBhvr>
                                        <p:cTn id="14" dur="1" fill="hold">
                                          <p:stCondLst>
                                            <p:cond delay="1999"/>
                                          </p:stCondLst>
                                        </p:cTn>
                                        <p:tgtEl>
                                          <p:spTgt spid="7"/>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anim calcmode="lin" valueType="num">
                                      <p:cBhvr>
                                        <p:cTn id="20" dur="2000" fill="hold"/>
                                        <p:tgtEl>
                                          <p:spTgt spid="8"/>
                                        </p:tgtEl>
                                        <p:attrNameLst>
                                          <p:attrName>ppt_w</p:attrName>
                                        </p:attrNameLst>
                                      </p:cBhvr>
                                      <p:tavLst>
                                        <p:tav tm="0" fmla="#ppt_w*sin(2.5*pi*$)">
                                          <p:val>
                                            <p:fltVal val="0"/>
                                          </p:val>
                                        </p:tav>
                                        <p:tav tm="100000">
                                          <p:val>
                                            <p:fltVal val="1"/>
                                          </p:val>
                                        </p:tav>
                                      </p:tavLst>
                                    </p:anim>
                                    <p:anim calcmode="lin" valueType="num">
                                      <p:cBhvr>
                                        <p:cTn id="21" dur="2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21" presetClass="exit" presetSubtype="1" fill="hold" grpId="1" nodeType="clickEffect">
                                  <p:stCondLst>
                                    <p:cond delay="0"/>
                                  </p:stCondLst>
                                  <p:childTnLst>
                                    <p:animEffect transition="out" filter="wheel(1)">
                                      <p:cBhvr>
                                        <p:cTn id="25" dur="2000"/>
                                        <p:tgtEl>
                                          <p:spTgt spid="8"/>
                                        </p:tgtEl>
                                      </p:cBhvr>
                                    </p:animEffect>
                                    <p:set>
                                      <p:cBhvr>
                                        <p:cTn id="26" dur="1" fill="hold">
                                          <p:stCondLst>
                                            <p:cond delay="1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8A7E06-68EE-4854-B0F9-94700EE02F64}"/>
              </a:ext>
            </a:extLst>
          </p:cNvPr>
          <p:cNvSpPr>
            <a:spLocks noGrp="1"/>
          </p:cNvSpPr>
          <p:nvPr>
            <p:ph type="title" idx="4294967295"/>
          </p:nvPr>
        </p:nvSpPr>
        <p:spPr>
          <a:xfrm>
            <a:off x="628650" y="-1325563"/>
            <a:ext cx="7886700" cy="1325563"/>
          </a:xfrm>
          <a:prstGeom prst="rect">
            <a:avLst/>
          </a:prstGeom>
        </p:spPr>
        <p:txBody>
          <a:bodyPr anchor="b"/>
          <a:lstStyle/>
          <a:p>
            <a:r>
              <a:rPr lang="en-US" dirty="0">
                <a:solidFill>
                  <a:srgbClr val="F0F0F0"/>
                </a:solidFill>
              </a:rPr>
              <a:t>Texas Administrative Code, Chapter 149.1001 </a:t>
            </a:r>
            <a:endParaRPr lang="en-CA" dirty="0">
              <a:solidFill>
                <a:srgbClr val="F0F0F0"/>
              </a:solidFill>
            </a:endParaRPr>
          </a:p>
        </p:txBody>
      </p:sp>
      <p:graphicFrame>
        <p:nvGraphicFramePr>
          <p:cNvPr id="4" name="Diagram 3" descr="Standard 6 - Professional Practices and Responsibilities &#10;&#10;Texas Administrative Code, Chapter 149.1001&#10;"/>
          <p:cNvGraphicFramePr/>
          <p:nvPr>
            <p:extLst>
              <p:ext uri="{D42A27DB-BD31-4B8C-83A1-F6EECF244321}">
                <p14:modId xmlns:p14="http://schemas.microsoft.com/office/powerpoint/2010/main" xmlns="" val="2267958265"/>
              </p:ext>
            </p:extLst>
          </p:nvPr>
        </p:nvGraphicFramePr>
        <p:xfrm>
          <a:off x="228600" y="1314450"/>
          <a:ext cx="8229600" cy="39433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Subtitle 2">
            <a:extLst>
              <a:ext uri="{FF2B5EF4-FFF2-40B4-BE49-F238E27FC236}">
                <a16:creationId xmlns:a16="http://schemas.microsoft.com/office/drawing/2014/main" xmlns="" id="{4BE0879A-F4A9-40C8-AC7C-E3B7CB3B73CF}"/>
              </a:ext>
            </a:extLst>
          </p:cNvPr>
          <p:cNvSpPr>
            <a:spLocks noGrp="1"/>
          </p:cNvSpPr>
          <p:nvPr>
            <p:ph idx="1"/>
          </p:nvPr>
        </p:nvSpPr>
        <p:spPr>
          <a:xfrm>
            <a:off x="443484" y="1844802"/>
            <a:ext cx="8229600" cy="3543300"/>
          </a:xfrm>
          <a:prstGeom prst="rect">
            <a:avLst/>
          </a:prstGeom>
        </p:spPr>
        <p:txBody>
          <a:bodyPr>
            <a:normAutofit/>
          </a:bodyPr>
          <a:lstStyle/>
          <a:p>
            <a:pPr marL="342900" indent="-342900">
              <a:buFont typeface="Arial" panose="020B0604020202020204" pitchFamily="34" charset="0"/>
              <a:buChar char="•"/>
            </a:pPr>
            <a:r>
              <a:rPr lang="en-US" sz="2100" dirty="0"/>
              <a:t>Teacher self-reflection of strengths and professional learning needs,</a:t>
            </a:r>
          </a:p>
          <a:p>
            <a:pPr marL="356616" indent="-342900">
              <a:buFont typeface="Arial" panose="020B0604020202020204" pitchFamily="34" charset="0"/>
              <a:buChar char="•"/>
            </a:pPr>
            <a:endParaRPr lang="en-US" sz="2100" dirty="0"/>
          </a:p>
          <a:p>
            <a:pPr marL="342900" indent="-342900">
              <a:buFont typeface="Arial" panose="020B0604020202020204" pitchFamily="34" charset="0"/>
              <a:buChar char="•"/>
            </a:pPr>
            <a:r>
              <a:rPr lang="en-US" sz="2100" dirty="0"/>
              <a:t>Establishing personal goals to strengthen their instructional effectiveness and better meet students’ needs, and </a:t>
            </a:r>
          </a:p>
          <a:p>
            <a:pPr marL="356616" indent="-342900">
              <a:buFont typeface="Arial" panose="020B0604020202020204" pitchFamily="34" charset="0"/>
              <a:buChar char="•"/>
            </a:pPr>
            <a:endParaRPr lang="en-US" sz="2100" dirty="0"/>
          </a:p>
          <a:p>
            <a:pPr marL="342900" indent="-342900">
              <a:buFont typeface="Arial" panose="020B0604020202020204" pitchFamily="34" charset="0"/>
              <a:buChar char="•"/>
            </a:pPr>
            <a:r>
              <a:rPr lang="en-US" sz="2100" dirty="0"/>
              <a:t>Engagement in relevant, targeted professional learning opportunities aligned to their goals.</a:t>
            </a:r>
          </a:p>
          <a:p>
            <a:pPr marL="13716" indent="0"/>
            <a:endParaRPr lang="en-US" dirty="0">
              <a:solidFill>
                <a:schemeClr val="tx1"/>
              </a:solidFill>
            </a:endParaRPr>
          </a:p>
        </p:txBody>
      </p:sp>
    </p:spTree>
    <p:custDataLst>
      <p:tags r:id="rId1"/>
    </p:custDataLst>
    <p:extLst>
      <p:ext uri="{BB962C8B-B14F-4D97-AF65-F5344CB8AC3E}">
        <p14:creationId xmlns:p14="http://schemas.microsoft.com/office/powerpoint/2010/main" xmlns="" val="3775544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anim calcmode="lin" valueType="num">
                                      <p:cBhvr>
                                        <p:cTn id="9" dur="2000" fill="hold"/>
                                        <p:tgtEl>
                                          <p:spTgt spid="4"/>
                                        </p:tgtEl>
                                        <p:attrNameLst>
                                          <p:attrName>style.rotation</p:attrName>
                                        </p:attrNameLst>
                                      </p:cBhvr>
                                      <p:tavLst>
                                        <p:tav tm="0">
                                          <p:val>
                                            <p:fltVal val="90"/>
                                          </p:val>
                                        </p:tav>
                                        <p:tav tm="100000">
                                          <p:val>
                                            <p:fltVal val="0"/>
                                          </p:val>
                                        </p:tav>
                                      </p:tavLst>
                                    </p:anim>
                                    <p:animEffect transition="in" filter="fade">
                                      <p:cBhvr>
                                        <p:cTn id="10" dur="2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xit" presetSubtype="0" fill="hold" grpId="1" nodeType="clickEffect">
                                  <p:stCondLst>
                                    <p:cond delay="0"/>
                                  </p:stCondLst>
                                  <p:childTnLst>
                                    <p:anim calcmode="lin" valueType="num">
                                      <p:cBhvr>
                                        <p:cTn id="14" dur="1000"/>
                                        <p:tgtEl>
                                          <p:spTgt spid="4"/>
                                        </p:tgtEl>
                                        <p:attrNameLst>
                                          <p:attrName>ppt_w</p:attrName>
                                        </p:attrNameLst>
                                      </p:cBhvr>
                                      <p:tavLst>
                                        <p:tav tm="0">
                                          <p:val>
                                            <p:strVal val="ppt_w"/>
                                          </p:val>
                                        </p:tav>
                                        <p:tav tm="100000">
                                          <p:val>
                                            <p:fltVal val="0"/>
                                          </p:val>
                                        </p:tav>
                                      </p:tavLst>
                                    </p:anim>
                                    <p:anim calcmode="lin" valueType="num">
                                      <p:cBhvr>
                                        <p:cTn id="15" dur="1000"/>
                                        <p:tgtEl>
                                          <p:spTgt spid="4"/>
                                        </p:tgtEl>
                                        <p:attrNameLst>
                                          <p:attrName>ppt_h</p:attrName>
                                        </p:attrNameLst>
                                      </p:cBhvr>
                                      <p:tavLst>
                                        <p:tav tm="0">
                                          <p:val>
                                            <p:strVal val="ppt_h"/>
                                          </p:val>
                                        </p:tav>
                                        <p:tav tm="100000">
                                          <p:val>
                                            <p:fltVal val="0"/>
                                          </p:val>
                                        </p:tav>
                                      </p:tavLst>
                                    </p:anim>
                                    <p:anim calcmode="lin" valueType="num">
                                      <p:cBhvr>
                                        <p:cTn id="16" dur="1000"/>
                                        <p:tgtEl>
                                          <p:spTgt spid="4"/>
                                        </p:tgtEl>
                                        <p:attrNameLst>
                                          <p:attrName>style.rotation</p:attrName>
                                        </p:attrNameLst>
                                      </p:cBhvr>
                                      <p:tavLst>
                                        <p:tav tm="0">
                                          <p:val>
                                            <p:fltVal val="0"/>
                                          </p:val>
                                        </p:tav>
                                        <p:tav tm="100000">
                                          <p:val>
                                            <p:fltVal val="90"/>
                                          </p:val>
                                        </p:tav>
                                      </p:tavLst>
                                    </p:anim>
                                    <p:animEffect transition="out" filter="fade">
                                      <p:cBhvr>
                                        <p:cTn id="17" dur="1000"/>
                                        <p:tgtEl>
                                          <p:spTgt spid="4"/>
                                        </p:tgtEl>
                                      </p:cBhvr>
                                    </p:animEffect>
                                    <p:set>
                                      <p:cBhvr>
                                        <p:cTn id="18" dur="1" fill="hold">
                                          <p:stCondLst>
                                            <p:cond delay="999"/>
                                          </p:stCondLst>
                                        </p:cTn>
                                        <p:tgtEl>
                                          <p:spTgt spid="4"/>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p:cTn id="23" dur="2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4" dur="2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25" dur="2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26" dur="2000"/>
                                        <p:tgtEl>
                                          <p:spTgt spid="5">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 calcmode="lin" valueType="num">
                                      <p:cBhvr>
                                        <p:cTn id="31" dur="2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2" dur="2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33" dur="2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34" dur="2000"/>
                                        <p:tgtEl>
                                          <p:spTgt spid="5">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anim calcmode="lin" valueType="num">
                                      <p:cBhvr>
                                        <p:cTn id="39" dur="2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0" dur="2000" fill="hold"/>
                                        <p:tgtEl>
                                          <p:spTgt spid="5">
                                            <p:txEl>
                                              <p:pRg st="4" end="4"/>
                                            </p:txEl>
                                          </p:spTgt>
                                        </p:tgtEl>
                                        <p:attrNameLst>
                                          <p:attrName>ppt_h</p:attrName>
                                        </p:attrNameLst>
                                      </p:cBhvr>
                                      <p:tavLst>
                                        <p:tav tm="0">
                                          <p:val>
                                            <p:fltVal val="0"/>
                                          </p:val>
                                        </p:tav>
                                        <p:tav tm="100000">
                                          <p:val>
                                            <p:strVal val="#ppt_h"/>
                                          </p:val>
                                        </p:tav>
                                      </p:tavLst>
                                    </p:anim>
                                    <p:anim calcmode="lin" valueType="num">
                                      <p:cBhvr>
                                        <p:cTn id="41" dur="2000" fill="hold"/>
                                        <p:tgtEl>
                                          <p:spTgt spid="5">
                                            <p:txEl>
                                              <p:pRg st="4" end="4"/>
                                            </p:txEl>
                                          </p:spTgt>
                                        </p:tgtEl>
                                        <p:attrNameLst>
                                          <p:attrName>style.rotation</p:attrName>
                                        </p:attrNameLst>
                                      </p:cBhvr>
                                      <p:tavLst>
                                        <p:tav tm="0">
                                          <p:val>
                                            <p:fltVal val="90"/>
                                          </p:val>
                                        </p:tav>
                                        <p:tav tm="100000">
                                          <p:val>
                                            <p:fltVal val="0"/>
                                          </p:val>
                                        </p:tav>
                                      </p:tavLst>
                                    </p:anim>
                                    <p:animEffect transition="in" filter="fade">
                                      <p:cBhvr>
                                        <p:cTn id="42" dur="2000"/>
                                        <p:tgtEl>
                                          <p:spTgt spid="5">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xit" presetSubtype="0" fill="hold" grpId="1" nodeType="clickEffect">
                                  <p:stCondLst>
                                    <p:cond delay="0"/>
                                  </p:stCondLst>
                                  <p:childTnLst>
                                    <p:anim calcmode="lin" valueType="num">
                                      <p:cBhvr>
                                        <p:cTn id="46" dur="1000"/>
                                        <p:tgtEl>
                                          <p:spTgt spid="5">
                                            <p:txEl>
                                              <p:pRg st="0" end="0"/>
                                            </p:txEl>
                                          </p:spTgt>
                                        </p:tgtEl>
                                        <p:attrNameLst>
                                          <p:attrName>ppt_w</p:attrName>
                                        </p:attrNameLst>
                                      </p:cBhvr>
                                      <p:tavLst>
                                        <p:tav tm="0">
                                          <p:val>
                                            <p:strVal val="ppt_w"/>
                                          </p:val>
                                        </p:tav>
                                        <p:tav tm="100000">
                                          <p:val>
                                            <p:fltVal val="0"/>
                                          </p:val>
                                        </p:tav>
                                      </p:tavLst>
                                    </p:anim>
                                    <p:anim calcmode="lin" valueType="num">
                                      <p:cBhvr>
                                        <p:cTn id="47" dur="1000"/>
                                        <p:tgtEl>
                                          <p:spTgt spid="5">
                                            <p:txEl>
                                              <p:pRg st="0" end="0"/>
                                            </p:txEl>
                                          </p:spTgt>
                                        </p:tgtEl>
                                        <p:attrNameLst>
                                          <p:attrName>ppt_h</p:attrName>
                                        </p:attrNameLst>
                                      </p:cBhvr>
                                      <p:tavLst>
                                        <p:tav tm="0">
                                          <p:val>
                                            <p:strVal val="ppt_h"/>
                                          </p:val>
                                        </p:tav>
                                        <p:tav tm="100000">
                                          <p:val>
                                            <p:fltVal val="0"/>
                                          </p:val>
                                        </p:tav>
                                      </p:tavLst>
                                    </p:anim>
                                    <p:anim calcmode="lin" valueType="num">
                                      <p:cBhvr>
                                        <p:cTn id="48" dur="1000"/>
                                        <p:tgtEl>
                                          <p:spTgt spid="5">
                                            <p:txEl>
                                              <p:pRg st="0" end="0"/>
                                            </p:txEl>
                                          </p:spTgt>
                                        </p:tgtEl>
                                        <p:attrNameLst>
                                          <p:attrName>style.rotation</p:attrName>
                                        </p:attrNameLst>
                                      </p:cBhvr>
                                      <p:tavLst>
                                        <p:tav tm="0">
                                          <p:val>
                                            <p:fltVal val="0"/>
                                          </p:val>
                                        </p:tav>
                                        <p:tav tm="100000">
                                          <p:val>
                                            <p:fltVal val="90"/>
                                          </p:val>
                                        </p:tav>
                                      </p:tavLst>
                                    </p:anim>
                                    <p:animEffect transition="out" filter="fade">
                                      <p:cBhvr>
                                        <p:cTn id="49" dur="1000"/>
                                        <p:tgtEl>
                                          <p:spTgt spid="5">
                                            <p:txEl>
                                              <p:pRg st="0" end="0"/>
                                            </p:txEl>
                                          </p:spTgt>
                                        </p:tgtEl>
                                      </p:cBhvr>
                                    </p:animEffect>
                                    <p:set>
                                      <p:cBhvr>
                                        <p:cTn id="50" dur="1" fill="hold">
                                          <p:stCondLst>
                                            <p:cond delay="999"/>
                                          </p:stCondLst>
                                        </p:cTn>
                                        <p:tgtEl>
                                          <p:spTgt spid="5">
                                            <p:txEl>
                                              <p:pRg st="0" end="0"/>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31" presetClass="exit" presetSubtype="0" fill="hold" grpId="1" nodeType="clickEffect">
                                  <p:stCondLst>
                                    <p:cond delay="0"/>
                                  </p:stCondLst>
                                  <p:childTnLst>
                                    <p:anim calcmode="lin" valueType="num">
                                      <p:cBhvr>
                                        <p:cTn id="54" dur="1000"/>
                                        <p:tgtEl>
                                          <p:spTgt spid="5">
                                            <p:txEl>
                                              <p:pRg st="2" end="2"/>
                                            </p:txEl>
                                          </p:spTgt>
                                        </p:tgtEl>
                                        <p:attrNameLst>
                                          <p:attrName>ppt_w</p:attrName>
                                        </p:attrNameLst>
                                      </p:cBhvr>
                                      <p:tavLst>
                                        <p:tav tm="0">
                                          <p:val>
                                            <p:strVal val="ppt_w"/>
                                          </p:val>
                                        </p:tav>
                                        <p:tav tm="100000">
                                          <p:val>
                                            <p:fltVal val="0"/>
                                          </p:val>
                                        </p:tav>
                                      </p:tavLst>
                                    </p:anim>
                                    <p:anim calcmode="lin" valueType="num">
                                      <p:cBhvr>
                                        <p:cTn id="55" dur="1000"/>
                                        <p:tgtEl>
                                          <p:spTgt spid="5">
                                            <p:txEl>
                                              <p:pRg st="2" end="2"/>
                                            </p:txEl>
                                          </p:spTgt>
                                        </p:tgtEl>
                                        <p:attrNameLst>
                                          <p:attrName>ppt_h</p:attrName>
                                        </p:attrNameLst>
                                      </p:cBhvr>
                                      <p:tavLst>
                                        <p:tav tm="0">
                                          <p:val>
                                            <p:strVal val="ppt_h"/>
                                          </p:val>
                                        </p:tav>
                                        <p:tav tm="100000">
                                          <p:val>
                                            <p:fltVal val="0"/>
                                          </p:val>
                                        </p:tav>
                                      </p:tavLst>
                                    </p:anim>
                                    <p:anim calcmode="lin" valueType="num">
                                      <p:cBhvr>
                                        <p:cTn id="56" dur="1000"/>
                                        <p:tgtEl>
                                          <p:spTgt spid="5">
                                            <p:txEl>
                                              <p:pRg st="2" end="2"/>
                                            </p:txEl>
                                          </p:spTgt>
                                        </p:tgtEl>
                                        <p:attrNameLst>
                                          <p:attrName>style.rotation</p:attrName>
                                        </p:attrNameLst>
                                      </p:cBhvr>
                                      <p:tavLst>
                                        <p:tav tm="0">
                                          <p:val>
                                            <p:fltVal val="0"/>
                                          </p:val>
                                        </p:tav>
                                        <p:tav tm="100000">
                                          <p:val>
                                            <p:fltVal val="90"/>
                                          </p:val>
                                        </p:tav>
                                      </p:tavLst>
                                    </p:anim>
                                    <p:animEffect transition="out" filter="fade">
                                      <p:cBhvr>
                                        <p:cTn id="57" dur="1000"/>
                                        <p:tgtEl>
                                          <p:spTgt spid="5">
                                            <p:txEl>
                                              <p:pRg st="2" end="2"/>
                                            </p:txEl>
                                          </p:spTgt>
                                        </p:tgtEl>
                                      </p:cBhvr>
                                    </p:animEffect>
                                    <p:set>
                                      <p:cBhvr>
                                        <p:cTn id="58" dur="1" fill="hold">
                                          <p:stCondLst>
                                            <p:cond delay="999"/>
                                          </p:stCondLst>
                                        </p:cTn>
                                        <p:tgtEl>
                                          <p:spTgt spid="5">
                                            <p:txEl>
                                              <p:pRg st="2" end="2"/>
                                            </p:txEl>
                                          </p:spTgt>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31" presetClass="exit" presetSubtype="0" fill="hold" grpId="1" nodeType="clickEffect">
                                  <p:stCondLst>
                                    <p:cond delay="0"/>
                                  </p:stCondLst>
                                  <p:childTnLst>
                                    <p:anim calcmode="lin" valueType="num">
                                      <p:cBhvr>
                                        <p:cTn id="62" dur="1000"/>
                                        <p:tgtEl>
                                          <p:spTgt spid="5">
                                            <p:txEl>
                                              <p:pRg st="4" end="4"/>
                                            </p:txEl>
                                          </p:spTgt>
                                        </p:tgtEl>
                                        <p:attrNameLst>
                                          <p:attrName>ppt_w</p:attrName>
                                        </p:attrNameLst>
                                      </p:cBhvr>
                                      <p:tavLst>
                                        <p:tav tm="0">
                                          <p:val>
                                            <p:strVal val="ppt_w"/>
                                          </p:val>
                                        </p:tav>
                                        <p:tav tm="100000">
                                          <p:val>
                                            <p:fltVal val="0"/>
                                          </p:val>
                                        </p:tav>
                                      </p:tavLst>
                                    </p:anim>
                                    <p:anim calcmode="lin" valueType="num">
                                      <p:cBhvr>
                                        <p:cTn id="63" dur="1000"/>
                                        <p:tgtEl>
                                          <p:spTgt spid="5">
                                            <p:txEl>
                                              <p:pRg st="4" end="4"/>
                                            </p:txEl>
                                          </p:spTgt>
                                        </p:tgtEl>
                                        <p:attrNameLst>
                                          <p:attrName>ppt_h</p:attrName>
                                        </p:attrNameLst>
                                      </p:cBhvr>
                                      <p:tavLst>
                                        <p:tav tm="0">
                                          <p:val>
                                            <p:strVal val="ppt_h"/>
                                          </p:val>
                                        </p:tav>
                                        <p:tav tm="100000">
                                          <p:val>
                                            <p:fltVal val="0"/>
                                          </p:val>
                                        </p:tav>
                                      </p:tavLst>
                                    </p:anim>
                                    <p:anim calcmode="lin" valueType="num">
                                      <p:cBhvr>
                                        <p:cTn id="64" dur="1000"/>
                                        <p:tgtEl>
                                          <p:spTgt spid="5">
                                            <p:txEl>
                                              <p:pRg st="4" end="4"/>
                                            </p:txEl>
                                          </p:spTgt>
                                        </p:tgtEl>
                                        <p:attrNameLst>
                                          <p:attrName>style.rotation</p:attrName>
                                        </p:attrNameLst>
                                      </p:cBhvr>
                                      <p:tavLst>
                                        <p:tav tm="0">
                                          <p:val>
                                            <p:fltVal val="0"/>
                                          </p:val>
                                        </p:tav>
                                        <p:tav tm="100000">
                                          <p:val>
                                            <p:fltVal val="90"/>
                                          </p:val>
                                        </p:tav>
                                      </p:tavLst>
                                    </p:anim>
                                    <p:animEffect transition="out" filter="fade">
                                      <p:cBhvr>
                                        <p:cTn id="65" dur="1000"/>
                                        <p:tgtEl>
                                          <p:spTgt spid="5">
                                            <p:txEl>
                                              <p:pRg st="4" end="4"/>
                                            </p:txEl>
                                          </p:spTgt>
                                        </p:tgtEl>
                                      </p:cBhvr>
                                    </p:animEffect>
                                    <p:set>
                                      <p:cBhvr>
                                        <p:cTn id="66" dur="1" fill="hold">
                                          <p:stCondLst>
                                            <p:cond delay="999"/>
                                          </p:stCondLst>
                                        </p:cTn>
                                        <p:tgtEl>
                                          <p:spTgt spid="5">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4" grpId="1">
        <p:bldAsOne/>
      </p:bldGraphic>
      <p:bldP spid="5" grpId="0" build="p"/>
      <p:bldP spid="5"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100642" y="5164251"/>
            <a:ext cx="3528758" cy="685800"/>
          </a:xfrm>
          <a:prstGeom prst="rect">
            <a:avLst/>
          </a:prstGeom>
        </p:spPr>
        <p:txBody>
          <a:bodyPr>
            <a:noAutofit/>
          </a:bodyPr>
          <a:lstStyle/>
          <a:p>
            <a:r>
              <a:rPr lang="en-US" sz="3300" dirty="0">
                <a:solidFill>
                  <a:schemeClr val="tx1"/>
                </a:solidFill>
              </a:rPr>
              <a:t>Focus  Questions</a:t>
            </a:r>
          </a:p>
        </p:txBody>
      </p:sp>
      <p:graphicFrame>
        <p:nvGraphicFramePr>
          <p:cNvPr id="4" name="Diagram 3" descr="How do we, as a community of learners, establish a culture where goal-setting and ongoing learning are valued and embraced in our school community? &#10;&#10;How is the Goal-Setting and Professional Development Plan used as the central tool to systematically focus teachers on continuous, self-directed improvement of practices?"/>
          <p:cNvGraphicFramePr/>
          <p:nvPr>
            <p:extLst>
              <p:ext uri="{D42A27DB-BD31-4B8C-83A1-F6EECF244321}">
                <p14:modId xmlns:p14="http://schemas.microsoft.com/office/powerpoint/2010/main" xmlns="" val="1148997393"/>
              </p:ext>
            </p:extLst>
          </p:nvPr>
        </p:nvGraphicFramePr>
        <p:xfrm>
          <a:off x="880111" y="1280160"/>
          <a:ext cx="7395209" cy="334899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xmlns="" val="1389653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750" fill="hold"/>
                                        <p:tgtEl>
                                          <p:spTgt spid="2"/>
                                        </p:tgtEl>
                                        <p:attrNameLst>
                                          <p:attrName>ppt_w</p:attrName>
                                        </p:attrNameLst>
                                      </p:cBhvr>
                                      <p:tavLst>
                                        <p:tav tm="0">
                                          <p:val>
                                            <p:fltVal val="0"/>
                                          </p:val>
                                        </p:tav>
                                        <p:tav tm="100000">
                                          <p:val>
                                            <p:strVal val="#ppt_w"/>
                                          </p:val>
                                        </p:tav>
                                      </p:tavLst>
                                    </p:anim>
                                    <p:anim calcmode="lin" valueType="num">
                                      <p:cBhvr>
                                        <p:cTn id="8" dur="1750" fill="hold"/>
                                        <p:tgtEl>
                                          <p:spTgt spid="2"/>
                                        </p:tgtEl>
                                        <p:attrNameLst>
                                          <p:attrName>ppt_h</p:attrName>
                                        </p:attrNameLst>
                                      </p:cBhvr>
                                      <p:tavLst>
                                        <p:tav tm="0">
                                          <p:val>
                                            <p:fltVal val="0"/>
                                          </p:val>
                                        </p:tav>
                                        <p:tav tm="100000">
                                          <p:val>
                                            <p:strVal val="#ppt_h"/>
                                          </p:val>
                                        </p:tav>
                                      </p:tavLst>
                                    </p:anim>
                                    <p:animEffect transition="in" filter="fade">
                                      <p:cBhvr>
                                        <p:cTn id="9" dur="175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857250"/>
            <a:ext cx="4576763" cy="863203"/>
          </a:xfrm>
          <a:prstGeom prst="rect">
            <a:avLst/>
          </a:prstGeom>
        </p:spPr>
        <p:txBody>
          <a:bodyPr>
            <a:normAutofit fontScale="90000"/>
          </a:bodyPr>
          <a:lstStyle/>
          <a:p>
            <a:r>
              <a:rPr lang="en-US" sz="3600" dirty="0">
                <a:solidFill>
                  <a:schemeClr val="tx1"/>
                </a:solidFill>
              </a:rPr>
              <a:t>Linking  this  together…</a:t>
            </a:r>
          </a:p>
        </p:txBody>
      </p:sp>
      <p:graphicFrame>
        <p:nvGraphicFramePr>
          <p:cNvPr id="5" name="Diagram 4" descr="Image of a large triangle built from 4 smaller triangles to emphasis how the outer three triangles impact the center. &#10;&#10;The center triangle is labelled Professional Practices &amp; Student Performance&#10;&#10;The outer three triangles are labelled as follows starting from the top and going clockwise:&#10;&#10;- Goal Setting &#10;- Professional Development Plan &#10;- Self-Assessment "/>
          <p:cNvGraphicFramePr/>
          <p:nvPr>
            <p:extLst>
              <p:ext uri="{D42A27DB-BD31-4B8C-83A1-F6EECF244321}">
                <p14:modId xmlns:p14="http://schemas.microsoft.com/office/powerpoint/2010/main" xmlns="" val="639126128"/>
              </p:ext>
            </p:extLst>
          </p:nvPr>
        </p:nvGraphicFramePr>
        <p:xfrm>
          <a:off x="760912" y="1524629"/>
          <a:ext cx="5394960" cy="38686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ectangle 5"/>
          <p:cNvSpPr/>
          <p:nvPr/>
        </p:nvSpPr>
        <p:spPr>
          <a:xfrm>
            <a:off x="4356464" y="1635663"/>
            <a:ext cx="4572000" cy="2354491"/>
          </a:xfrm>
          <a:prstGeom prst="rect">
            <a:avLst/>
          </a:prstGeom>
        </p:spPr>
        <p:txBody>
          <a:bodyPr>
            <a:spAutoFit/>
          </a:bodyPr>
          <a:lstStyle/>
          <a:p>
            <a:pPr algn="ctr"/>
            <a:r>
              <a:rPr lang="en-US" sz="2100" dirty="0"/>
              <a:t>The teacher self-assessment, goal setting and professional development processes are all interwoven and applied throughout the year to positively impact each teacher’s professional practices and ultimately increase student performance.</a:t>
            </a:r>
          </a:p>
        </p:txBody>
      </p:sp>
    </p:spTree>
    <p:custDataLst>
      <p:tags r:id="rId1"/>
    </p:custDataLst>
    <p:extLst>
      <p:ext uri="{BB962C8B-B14F-4D97-AF65-F5344CB8AC3E}">
        <p14:creationId xmlns:p14="http://schemas.microsoft.com/office/powerpoint/2010/main" xmlns="" val="4243697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title" idx="4294967295"/>
          </p:nvPr>
        </p:nvSpPr>
        <p:spPr>
          <a:xfrm>
            <a:off x="152400" y="76200"/>
            <a:ext cx="8915400" cy="1091938"/>
          </a:xfrm>
          <a:prstGeom prst="rect">
            <a:avLst/>
          </a:prstGeom>
          <a:solidFill>
            <a:srgbClr val="2D4E75"/>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55985" marR="0" lvl="0" indent="-255985" algn="l" defTabSz="34171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w="22225">
                  <a:noFill/>
                  <a:prstDash val="solid"/>
                </a:ln>
                <a:solidFill>
                  <a:schemeClr val="bg1"/>
                </a:solidFill>
                <a:effectLst/>
                <a:uLnTx/>
                <a:uFillTx/>
                <a:latin typeface="+mn-lt"/>
                <a:ea typeface="+mn-ea"/>
                <a:cs typeface="+mn-cs"/>
              </a:rPr>
              <a:t>What actually happens…? </a:t>
            </a:r>
          </a:p>
        </p:txBody>
      </p:sp>
      <p:graphicFrame>
        <p:nvGraphicFramePr>
          <p:cNvPr id="5" name="Diagram 4" descr="Flowchart of an the GSPD process. &#10;&#10;1. Teacher Self-Assessment; &#10;2. Goal Setting and Establishing a Professional Development Plan; &#10;3. Professional Development Plan Implementation; &#10;4. Formative Reviews; &#10;5. Prepare for End-Of-Year Conference; &#10;6. End-of-Year Conference; &#10;7. Preliminary Goal Setting and Planning for Following Year. "/>
          <p:cNvGraphicFramePr/>
          <p:nvPr>
            <p:extLst>
              <p:ext uri="{D42A27DB-BD31-4B8C-83A1-F6EECF244321}">
                <p14:modId xmlns:p14="http://schemas.microsoft.com/office/powerpoint/2010/main" xmlns="" val="368364702"/>
              </p:ext>
            </p:extLst>
          </p:nvPr>
        </p:nvGraphicFramePr>
        <p:xfrm>
          <a:off x="2579099" y="1900373"/>
          <a:ext cx="6001566" cy="37411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xmlns="" val="891592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5ACFCF-CC9E-4879-A3EE-5F2117E5ABEE}"/>
              </a:ext>
            </a:extLst>
          </p:cNvPr>
          <p:cNvSpPr>
            <a:spLocks noGrp="1"/>
          </p:cNvSpPr>
          <p:nvPr>
            <p:ph type="title" idx="4294967295"/>
          </p:nvPr>
        </p:nvSpPr>
        <p:spPr>
          <a:xfrm>
            <a:off x="628650" y="-1325563"/>
            <a:ext cx="7886700" cy="1325563"/>
          </a:xfrm>
          <a:prstGeom prst="rect">
            <a:avLst/>
          </a:prstGeom>
        </p:spPr>
        <p:txBody>
          <a:bodyPr anchor="b"/>
          <a:lstStyle/>
          <a:p>
            <a:r>
              <a:rPr lang="en-CA" dirty="0">
                <a:solidFill>
                  <a:srgbClr val="F0F0F0"/>
                </a:solidFill>
              </a:rPr>
              <a:t>What actually happens…? - 2</a:t>
            </a:r>
          </a:p>
        </p:txBody>
      </p:sp>
      <p:graphicFrame>
        <p:nvGraphicFramePr>
          <p:cNvPr id="4" name="Content Placeholder 3" descr="An arrow depicting the three phases of the year:&#10;&#10;- Beginning of Year&#10;- Throughout the Year&#10;- End of Year"/>
          <p:cNvGraphicFramePr>
            <a:graphicFrameLocks noGrp="1"/>
          </p:cNvGraphicFramePr>
          <p:nvPr>
            <p:ph idx="1"/>
            <p:extLst>
              <p:ext uri="{D42A27DB-BD31-4B8C-83A1-F6EECF244321}">
                <p14:modId xmlns:p14="http://schemas.microsoft.com/office/powerpoint/2010/main" xmlns="" val="4147177832"/>
              </p:ext>
            </p:extLst>
          </p:nvPr>
        </p:nvGraphicFramePr>
        <p:xfrm>
          <a:off x="1200150" y="1918607"/>
          <a:ext cx="6858000" cy="257991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xmlns="" val="15951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4">
                                            <p:graphicEl>
                                              <a:dgm id="{4186A8CA-282F-48F9-85E7-EEBFF4B9E04C}"/>
                                            </p:graphicEl>
                                          </p:spTgt>
                                        </p:tgtEl>
                                        <p:attrNameLst>
                                          <p:attrName>style.color</p:attrName>
                                        </p:attrNameLst>
                                      </p:cBhvr>
                                      <p:to>
                                        <a:schemeClr val="accent1"/>
                                      </p:to>
                                    </p:animClr>
                                    <p:animClr clrSpc="rgb" dir="cw">
                                      <p:cBhvr>
                                        <p:cTn id="7" dur="500" fill="hold"/>
                                        <p:tgtEl>
                                          <p:spTgt spid="4">
                                            <p:graphicEl>
                                              <a:dgm id="{4186A8CA-282F-48F9-85E7-EEBFF4B9E04C}"/>
                                            </p:graphicEl>
                                          </p:spTgt>
                                        </p:tgtEl>
                                        <p:attrNameLst>
                                          <p:attrName>fillcolor</p:attrName>
                                        </p:attrNameLst>
                                      </p:cBhvr>
                                      <p:to>
                                        <a:schemeClr val="accent1"/>
                                      </p:to>
                                    </p:animClr>
                                    <p:set>
                                      <p:cBhvr>
                                        <p:cTn id="8" dur="500" fill="hold"/>
                                        <p:tgtEl>
                                          <p:spTgt spid="4">
                                            <p:graphicEl>
                                              <a:dgm id="{4186A8CA-282F-48F9-85E7-EEBFF4B9E04C}"/>
                                            </p:graphicEl>
                                          </p:spTgt>
                                        </p:tgtEl>
                                        <p:attrNameLst>
                                          <p:attrName>fill.type</p:attrName>
                                        </p:attrNameLst>
                                      </p:cBhvr>
                                      <p:to>
                                        <p:strVal val="solid"/>
                                      </p:to>
                                    </p:set>
                                    <p:set>
                                      <p:cBhvr>
                                        <p:cTn id="9" dur="500" fill="hold"/>
                                        <p:tgtEl>
                                          <p:spTgt spid="4">
                                            <p:graphicEl>
                                              <a:dgm id="{4186A8CA-282F-48F9-85E7-EEBFF4B9E04C}"/>
                                            </p:graphic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grpId="0" nodeType="clickEffect">
                                  <p:stCondLst>
                                    <p:cond delay="0"/>
                                  </p:stCondLst>
                                  <p:childTnLst>
                                    <p:animClr clrSpc="rgb" dir="cw">
                                      <p:cBhvr override="childStyle">
                                        <p:cTn id="13" dur="500" fill="hold"/>
                                        <p:tgtEl>
                                          <p:spTgt spid="4">
                                            <p:graphicEl>
                                              <a:dgm id="{CCC85918-AA8D-4A50-BD84-35AEBEFE599A}"/>
                                            </p:graphicEl>
                                          </p:spTgt>
                                        </p:tgtEl>
                                        <p:attrNameLst>
                                          <p:attrName>style.color</p:attrName>
                                        </p:attrNameLst>
                                      </p:cBhvr>
                                      <p:to>
                                        <a:schemeClr val="accent1"/>
                                      </p:to>
                                    </p:animClr>
                                    <p:animClr clrSpc="rgb" dir="cw">
                                      <p:cBhvr>
                                        <p:cTn id="14" dur="500" fill="hold"/>
                                        <p:tgtEl>
                                          <p:spTgt spid="4">
                                            <p:graphicEl>
                                              <a:dgm id="{CCC85918-AA8D-4A50-BD84-35AEBEFE599A}"/>
                                            </p:graphicEl>
                                          </p:spTgt>
                                        </p:tgtEl>
                                        <p:attrNameLst>
                                          <p:attrName>fillcolor</p:attrName>
                                        </p:attrNameLst>
                                      </p:cBhvr>
                                      <p:to>
                                        <a:schemeClr val="accent1"/>
                                      </p:to>
                                    </p:animClr>
                                    <p:set>
                                      <p:cBhvr>
                                        <p:cTn id="15" dur="500" fill="hold"/>
                                        <p:tgtEl>
                                          <p:spTgt spid="4">
                                            <p:graphicEl>
                                              <a:dgm id="{CCC85918-AA8D-4A50-BD84-35AEBEFE599A}"/>
                                            </p:graphicEl>
                                          </p:spTgt>
                                        </p:tgtEl>
                                        <p:attrNameLst>
                                          <p:attrName>fill.type</p:attrName>
                                        </p:attrNameLst>
                                      </p:cBhvr>
                                      <p:to>
                                        <p:strVal val="solid"/>
                                      </p:to>
                                    </p:set>
                                    <p:set>
                                      <p:cBhvr>
                                        <p:cTn id="16" dur="500" fill="hold"/>
                                        <p:tgtEl>
                                          <p:spTgt spid="4">
                                            <p:graphicEl>
                                              <a:dgm id="{CCC85918-AA8D-4A50-BD84-35AEBEFE599A}"/>
                                            </p:graphicEl>
                                          </p:spTgt>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9" presetClass="emph" presetSubtype="0" fill="hold" grpId="0" nodeType="clickEffect">
                                  <p:stCondLst>
                                    <p:cond delay="0"/>
                                  </p:stCondLst>
                                  <p:childTnLst>
                                    <p:animClr clrSpc="rgb" dir="cw">
                                      <p:cBhvr override="childStyle">
                                        <p:cTn id="20" dur="500" fill="hold"/>
                                        <p:tgtEl>
                                          <p:spTgt spid="4">
                                            <p:graphicEl>
                                              <a:dgm id="{3E36AC6F-C661-4F4C-A2E6-8C559A089EE6}"/>
                                            </p:graphicEl>
                                          </p:spTgt>
                                        </p:tgtEl>
                                        <p:attrNameLst>
                                          <p:attrName>style.color</p:attrName>
                                        </p:attrNameLst>
                                      </p:cBhvr>
                                      <p:to>
                                        <a:schemeClr val="accent1"/>
                                      </p:to>
                                    </p:animClr>
                                    <p:animClr clrSpc="rgb" dir="cw">
                                      <p:cBhvr>
                                        <p:cTn id="21" dur="500" fill="hold"/>
                                        <p:tgtEl>
                                          <p:spTgt spid="4">
                                            <p:graphicEl>
                                              <a:dgm id="{3E36AC6F-C661-4F4C-A2E6-8C559A089EE6}"/>
                                            </p:graphicEl>
                                          </p:spTgt>
                                        </p:tgtEl>
                                        <p:attrNameLst>
                                          <p:attrName>fillcolor</p:attrName>
                                        </p:attrNameLst>
                                      </p:cBhvr>
                                      <p:to>
                                        <a:schemeClr val="accent1"/>
                                      </p:to>
                                    </p:animClr>
                                    <p:set>
                                      <p:cBhvr>
                                        <p:cTn id="22" dur="500" fill="hold"/>
                                        <p:tgtEl>
                                          <p:spTgt spid="4">
                                            <p:graphicEl>
                                              <a:dgm id="{3E36AC6F-C661-4F4C-A2E6-8C559A089EE6}"/>
                                            </p:graphicEl>
                                          </p:spTgt>
                                        </p:tgtEl>
                                        <p:attrNameLst>
                                          <p:attrName>fill.type</p:attrName>
                                        </p:attrNameLst>
                                      </p:cBhvr>
                                      <p:to>
                                        <p:strVal val="solid"/>
                                      </p:to>
                                    </p:set>
                                    <p:set>
                                      <p:cBhvr>
                                        <p:cTn id="23" dur="500" fill="hold"/>
                                        <p:tgtEl>
                                          <p:spTgt spid="4">
                                            <p:graphicEl>
                                              <a:dgm id="{3E36AC6F-C661-4F4C-A2E6-8C559A089EE6}"/>
                                            </p:graphicEl>
                                          </p:spTgt>
                                        </p:tgtEl>
                                        <p:attrNameLst>
                                          <p:attrName>fill.on</p:attrName>
                                        </p:attrNameLst>
                                      </p:cBhvr>
                                      <p:to>
                                        <p:strVal val="true"/>
                                      </p:to>
                                    </p:set>
                                  </p:childTnLst>
                                </p:cTn>
                              </p:par>
                            </p:childTnLst>
                          </p:cTn>
                        </p:par>
                      </p:childTnLst>
                    </p:cTn>
                  </p:par>
                  <p:par>
                    <p:cTn id="24" fill="hold">
                      <p:stCondLst>
                        <p:cond delay="indefinite"/>
                      </p:stCondLst>
                      <p:childTnLst>
                        <p:par>
                          <p:cTn id="25" fill="hold">
                            <p:stCondLst>
                              <p:cond delay="0"/>
                            </p:stCondLst>
                            <p:childTnLst>
                              <p:par>
                                <p:cTn id="26" presetID="19" presetClass="emph" presetSubtype="0" fill="hold" grpId="0" nodeType="clickEffect">
                                  <p:stCondLst>
                                    <p:cond delay="0"/>
                                  </p:stCondLst>
                                  <p:childTnLst>
                                    <p:animClr clrSpc="rgb" dir="cw">
                                      <p:cBhvr override="childStyle">
                                        <p:cTn id="27" dur="500" fill="hold"/>
                                        <p:tgtEl>
                                          <p:spTgt spid="4">
                                            <p:graphicEl>
                                              <a:dgm id="{2A402724-949F-41A5-997C-D96D3789247D}"/>
                                            </p:graphicEl>
                                          </p:spTgt>
                                        </p:tgtEl>
                                        <p:attrNameLst>
                                          <p:attrName>style.color</p:attrName>
                                        </p:attrNameLst>
                                      </p:cBhvr>
                                      <p:to>
                                        <a:schemeClr val="accent1"/>
                                      </p:to>
                                    </p:animClr>
                                    <p:animClr clrSpc="rgb" dir="cw">
                                      <p:cBhvr>
                                        <p:cTn id="28" dur="500" fill="hold"/>
                                        <p:tgtEl>
                                          <p:spTgt spid="4">
                                            <p:graphicEl>
                                              <a:dgm id="{2A402724-949F-41A5-997C-D96D3789247D}"/>
                                            </p:graphicEl>
                                          </p:spTgt>
                                        </p:tgtEl>
                                        <p:attrNameLst>
                                          <p:attrName>fillcolor</p:attrName>
                                        </p:attrNameLst>
                                      </p:cBhvr>
                                      <p:to>
                                        <a:schemeClr val="accent1"/>
                                      </p:to>
                                    </p:animClr>
                                    <p:set>
                                      <p:cBhvr>
                                        <p:cTn id="29" dur="500" fill="hold"/>
                                        <p:tgtEl>
                                          <p:spTgt spid="4">
                                            <p:graphicEl>
                                              <a:dgm id="{2A402724-949F-41A5-997C-D96D3789247D}"/>
                                            </p:graphicEl>
                                          </p:spTgt>
                                        </p:tgtEl>
                                        <p:attrNameLst>
                                          <p:attrName>fill.type</p:attrName>
                                        </p:attrNameLst>
                                      </p:cBhvr>
                                      <p:to>
                                        <p:strVal val="solid"/>
                                      </p:to>
                                    </p:set>
                                    <p:set>
                                      <p:cBhvr>
                                        <p:cTn id="30" dur="500" fill="hold"/>
                                        <p:tgtEl>
                                          <p:spTgt spid="4">
                                            <p:graphicEl>
                                              <a:dgm id="{2A402724-949F-41A5-997C-D96D3789247D}"/>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TESS - Cov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T-TESS-Template-2016" id="{5A747352-DE19-4567-A5C7-7BE0F6FE8181}" vid="{12DA0A7D-BE56-4B3A-BE72-F3350858FE43}"/>
    </a:ext>
  </a:extLst>
</a:theme>
</file>

<file path=ppt/theme/theme2.xml><?xml version="1.0" encoding="utf-8"?>
<a:theme xmlns:a="http://schemas.openxmlformats.org/drawingml/2006/main" name="T-TESS-Cont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T-TESS-Template-2016" id="{5A747352-DE19-4567-A5C7-7BE0F6FE8181}" vid="{538038E3-2305-4BCF-AF45-E7E76A35DD2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T-TESS-Template-2016_</Template>
  <TotalTime>1000</TotalTime>
  <Words>4590</Words>
  <Application>Microsoft Office PowerPoint</Application>
  <PresentationFormat>On-screen Show (4:3)</PresentationFormat>
  <Paragraphs>306</Paragraphs>
  <Slides>22</Slides>
  <Notes>22</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T-TESS - Cover</vt:lpstr>
      <vt:lpstr>T-TESS-Content</vt:lpstr>
      <vt:lpstr>Goal Setting and  Professional Development Plan</vt:lpstr>
      <vt:lpstr>What is the purpose of the Goal-Setting and Professional Development Plan process?  </vt:lpstr>
      <vt:lpstr>T-TESS System Overview</vt:lpstr>
      <vt:lpstr>Why?</vt:lpstr>
      <vt:lpstr>Texas Administrative Code, Chapter 149.1001 </vt:lpstr>
      <vt:lpstr>Focus  Questions</vt:lpstr>
      <vt:lpstr>Linking  this  together…</vt:lpstr>
      <vt:lpstr>What actually happens…? </vt:lpstr>
      <vt:lpstr>What actually happens…? - 2</vt:lpstr>
      <vt:lpstr>What actually happens…? - 3</vt:lpstr>
      <vt:lpstr>The  Following Year…</vt:lpstr>
      <vt:lpstr>The  Following Year… - 2</vt:lpstr>
      <vt:lpstr>“How do I begin the Goal-Setting and Professional Development process?”</vt:lpstr>
      <vt:lpstr>Think About It…</vt:lpstr>
      <vt:lpstr>Think About It… - 2</vt:lpstr>
      <vt:lpstr>Think About It… - 3</vt:lpstr>
      <vt:lpstr>SMART Criteria</vt:lpstr>
      <vt:lpstr>Sample Goal Review</vt:lpstr>
      <vt:lpstr>Texas Administrative Code, Chapter 150. </vt:lpstr>
      <vt:lpstr>Texas Administrative Code, Chapter 150. - 2 </vt:lpstr>
      <vt:lpstr>GSPD as a Connected Process  </vt:lpstr>
      <vt:lpstr>Goal Setting and Professional Development Plan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 Setting and Professional Development Plan Process - Teacher Overview</dc:title>
  <dc:creator>Sheila Collazo</dc:creator>
  <cp:lastModifiedBy>Alicia Carter</cp:lastModifiedBy>
  <cp:revision>66</cp:revision>
  <dcterms:created xsi:type="dcterms:W3CDTF">2016-04-21T23:38:09Z</dcterms:created>
  <dcterms:modified xsi:type="dcterms:W3CDTF">2022-02-09T17:50:05Z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A23D172C-A524-4C83-942A-1A7713C2EE56</vt:lpwstr>
  </property>
  <property fmtid="{D5CDD505-2E9C-101B-9397-08002B2CF9AE}" pid="3" name="ArticulatePath">
    <vt:lpwstr>Goal Setting and Professional Development Plan - Teacher  Overview</vt:lpwstr>
  </property>
</Properties>
</file>